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73" r:id="rId7"/>
    <p:sldId id="261" r:id="rId8"/>
    <p:sldId id="274" r:id="rId9"/>
    <p:sldId id="275" r:id="rId10"/>
    <p:sldId id="279" r:id="rId11"/>
    <p:sldId id="280" r:id="rId12"/>
    <p:sldId id="281" r:id="rId13"/>
    <p:sldId id="282" r:id="rId14"/>
    <p:sldId id="283" r:id="rId15"/>
    <p:sldId id="284" r:id="rId16"/>
    <p:sldId id="286" r:id="rId17"/>
    <p:sldId id="264" r:id="rId18"/>
    <p:sldId id="265" r:id="rId19"/>
    <p:sldId id="266" r:id="rId20"/>
    <p:sldId id="267" r:id="rId21"/>
    <p:sldId id="268" r:id="rId22"/>
    <p:sldId id="276" r:id="rId23"/>
    <p:sldId id="277" r:id="rId24"/>
    <p:sldId id="278" r:id="rId25"/>
    <p:sldId id="271" r:id="rId26"/>
    <p:sldId id="272" r:id="rId27"/>
  </p:sldIdLst>
  <p:sldSz cx="12192000" cy="6858000"/>
  <p:notesSz cx="6858000" cy="9144000"/>
  <p:embeddedFontLst>
    <p:embeddedFont>
      <p:font typeface="Anta" panose="020B0604020202020204" charset="0"/>
      <p:regular r:id="rId29"/>
    </p:embeddedFont>
    <p:embeddedFont>
      <p:font typeface="Commissioner" panose="020B0604020202020204" charset="0"/>
      <p:regular r:id="rId30"/>
      <p:bold r:id="rId31"/>
    </p:embeddedFont>
    <p:embeddedFont>
      <p:font typeface="Commissioner ExtraBold" panose="020B0604020202020204" charset="0"/>
      <p:bold r:id="rId32"/>
    </p:embeddedFont>
    <p:embeddedFont>
      <p:font typeface="Milonga" panose="020B0604020202020204" charset="0"/>
      <p:regular r:id="rId33"/>
    </p:embeddedFont>
    <p:embeddedFont>
      <p:font typeface="Source Code Pro Black" panose="020B0809030403020204" pitchFamily="49" charset="0"/>
      <p:bold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i0BNGsNevURlsD9NYMUQOFriAV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4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940973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59112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91227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17221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305925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943584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111467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274885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590977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628755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567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479356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952365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9"/>
          <p:cNvSpPr>
            <a:spLocks noGrp="1"/>
          </p:cNvSpPr>
          <p:nvPr>
            <p:ph type="pic" idx="2"/>
          </p:nvPr>
        </p:nvSpPr>
        <p:spPr>
          <a:xfrm>
            <a:off x="5183188" y="987425"/>
            <a:ext cx="6172200" cy="4873625"/>
          </a:xfrm>
          <a:prstGeom prst="rect">
            <a:avLst/>
          </a:prstGeom>
          <a:noFill/>
          <a:ln>
            <a:noFill/>
          </a:ln>
        </p:spPr>
      </p:sp>
      <p:sp>
        <p:nvSpPr>
          <p:cNvPr id="82" name="Google Shape;82;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9"/>
        <p:cNvGrpSpPr/>
        <p:nvPr/>
      </p:nvGrpSpPr>
      <p:grpSpPr>
        <a:xfrm>
          <a:off x="0" y="0"/>
          <a:ext cx="0" cy="0"/>
          <a:chOff x="0" y="0"/>
          <a:chExt cx="0" cy="0"/>
        </a:xfrm>
      </p:grpSpPr>
      <p:sp>
        <p:nvSpPr>
          <p:cNvPr id="20" name="Google Shape;20;p20"/>
          <p:cNvSpPr/>
          <p:nvPr/>
        </p:nvSpPr>
        <p:spPr>
          <a:xfrm>
            <a:off x="-1702433" y="-451233"/>
            <a:ext cx="4755872" cy="118837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21" name="Google Shape;21;p20"/>
          <p:cNvSpPr/>
          <p:nvPr/>
        </p:nvSpPr>
        <p:spPr>
          <a:xfrm rot="10800000">
            <a:off x="8778433" y="5726667"/>
            <a:ext cx="4755872" cy="1188375"/>
          </a:xfrm>
          <a:custGeom>
            <a:avLst/>
            <a:gdLst/>
            <a:ahLst/>
            <a:cxnLst/>
            <a:rect l="l" t="t" r="r" b="b"/>
            <a:pathLst>
              <a:path w="62079" h="15512" extrusionOk="0">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22" name="Google Shape;22;p20"/>
          <p:cNvSpPr/>
          <p:nvPr/>
        </p:nvSpPr>
        <p:spPr>
          <a:xfrm>
            <a:off x="-942534" y="-346367"/>
            <a:ext cx="3374667" cy="1724600"/>
          </a:xfrm>
          <a:custGeom>
            <a:avLst/>
            <a:gdLst/>
            <a:ahLst/>
            <a:cxnLst/>
            <a:rect l="l" t="t" r="r" b="b"/>
            <a:pathLst>
              <a:path w="101240" h="51738" extrusionOk="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23" name="Google Shape;23;p20"/>
          <p:cNvSpPr>
            <a:spLocks noGrp="1"/>
          </p:cNvSpPr>
          <p:nvPr>
            <p:ph type="pic" idx="2"/>
          </p:nvPr>
        </p:nvSpPr>
        <p:spPr>
          <a:xfrm>
            <a:off x="394178" y="2585389"/>
            <a:ext cx="879388" cy="843611"/>
          </a:xfrm>
          <a:prstGeom prst="ellipse">
            <a:avLst/>
          </a:prstGeom>
          <a:noFill/>
          <a:ln>
            <a:noFill/>
          </a:ln>
        </p:spPr>
      </p:sp>
      <p:sp>
        <p:nvSpPr>
          <p:cNvPr id="24" name="Google Shape;24;p20"/>
          <p:cNvSpPr>
            <a:spLocks noGrp="1"/>
          </p:cNvSpPr>
          <p:nvPr>
            <p:ph type="pic" idx="3"/>
          </p:nvPr>
        </p:nvSpPr>
        <p:spPr>
          <a:xfrm>
            <a:off x="1239062" y="2614163"/>
            <a:ext cx="879388" cy="843611"/>
          </a:xfrm>
          <a:prstGeom prst="ellipse">
            <a:avLst/>
          </a:prstGeom>
          <a:noFill/>
          <a:ln>
            <a:noFill/>
          </a:ln>
        </p:spPr>
      </p:sp>
      <p:sp>
        <p:nvSpPr>
          <p:cNvPr id="25" name="Google Shape;25;p20"/>
          <p:cNvSpPr>
            <a:spLocks noGrp="1"/>
          </p:cNvSpPr>
          <p:nvPr>
            <p:ph type="pic" idx="4"/>
          </p:nvPr>
        </p:nvSpPr>
        <p:spPr>
          <a:xfrm>
            <a:off x="2083946" y="2642936"/>
            <a:ext cx="879388" cy="843611"/>
          </a:xfrm>
          <a:prstGeom prst="ellipse">
            <a:avLst/>
          </a:prstGeom>
          <a:noFill/>
          <a:ln>
            <a:noFill/>
          </a:ln>
        </p:spPr>
      </p:sp>
      <p:sp>
        <p:nvSpPr>
          <p:cNvPr id="26" name="Google Shape;26;p20"/>
          <p:cNvSpPr>
            <a:spLocks noGrp="1"/>
          </p:cNvSpPr>
          <p:nvPr>
            <p:ph type="pic" idx="5"/>
          </p:nvPr>
        </p:nvSpPr>
        <p:spPr>
          <a:xfrm>
            <a:off x="2928830" y="2671709"/>
            <a:ext cx="879388" cy="843611"/>
          </a:xfrm>
          <a:prstGeom prst="ellipse">
            <a:avLst/>
          </a:prstGeom>
          <a:noFill/>
          <a:ln>
            <a:noFill/>
          </a:ln>
        </p:spPr>
      </p:sp>
      <p:sp>
        <p:nvSpPr>
          <p:cNvPr id="27" name="Google Shape;27;p20"/>
          <p:cNvSpPr>
            <a:spLocks noGrp="1"/>
          </p:cNvSpPr>
          <p:nvPr>
            <p:ph type="pic" idx="6"/>
          </p:nvPr>
        </p:nvSpPr>
        <p:spPr>
          <a:xfrm>
            <a:off x="3773714" y="2700483"/>
            <a:ext cx="879388" cy="843611"/>
          </a:xfrm>
          <a:prstGeom prst="ellipse">
            <a:avLst/>
          </a:prstGeom>
          <a:noFill/>
          <a:ln>
            <a:noFill/>
          </a:ln>
        </p:spPr>
      </p:sp>
      <p:sp>
        <p:nvSpPr>
          <p:cNvPr id="28" name="Google Shape;28;p20"/>
          <p:cNvSpPr>
            <a:spLocks noGrp="1"/>
          </p:cNvSpPr>
          <p:nvPr>
            <p:ph type="pic" idx="7"/>
          </p:nvPr>
        </p:nvSpPr>
        <p:spPr>
          <a:xfrm>
            <a:off x="4618598" y="2729256"/>
            <a:ext cx="879388" cy="843611"/>
          </a:xfrm>
          <a:prstGeom prst="ellipse">
            <a:avLst/>
          </a:prstGeom>
          <a:noFill/>
          <a:ln>
            <a:noFill/>
          </a:ln>
        </p:spPr>
      </p:sp>
      <p:sp>
        <p:nvSpPr>
          <p:cNvPr id="29" name="Google Shape;29;p20"/>
          <p:cNvSpPr>
            <a:spLocks noGrp="1"/>
          </p:cNvSpPr>
          <p:nvPr>
            <p:ph type="pic" idx="8"/>
          </p:nvPr>
        </p:nvSpPr>
        <p:spPr>
          <a:xfrm>
            <a:off x="5463482" y="2758029"/>
            <a:ext cx="879388" cy="843611"/>
          </a:xfrm>
          <a:prstGeom prst="ellipse">
            <a:avLst/>
          </a:prstGeom>
          <a:noFill/>
          <a:ln>
            <a:noFill/>
          </a:ln>
        </p:spPr>
      </p:sp>
      <p:sp>
        <p:nvSpPr>
          <p:cNvPr id="30" name="Google Shape;30;p20"/>
          <p:cNvSpPr>
            <a:spLocks noGrp="1"/>
          </p:cNvSpPr>
          <p:nvPr>
            <p:ph type="pic" idx="9"/>
          </p:nvPr>
        </p:nvSpPr>
        <p:spPr>
          <a:xfrm>
            <a:off x="6308366" y="2786803"/>
            <a:ext cx="879388" cy="843611"/>
          </a:xfrm>
          <a:prstGeom prst="ellipse">
            <a:avLst/>
          </a:prstGeom>
          <a:noFill/>
          <a:ln>
            <a:noFill/>
          </a:ln>
        </p:spPr>
      </p:sp>
      <p:sp>
        <p:nvSpPr>
          <p:cNvPr id="31" name="Google Shape;31;p20"/>
          <p:cNvSpPr>
            <a:spLocks noGrp="1"/>
          </p:cNvSpPr>
          <p:nvPr>
            <p:ph type="pic" idx="13"/>
          </p:nvPr>
        </p:nvSpPr>
        <p:spPr>
          <a:xfrm>
            <a:off x="7153250" y="2815576"/>
            <a:ext cx="879388" cy="843611"/>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ackground">
  <p:cSld name="Background">
    <p:bg>
      <p:bgPr>
        <a:solidFill>
          <a:schemeClr val="lt1"/>
        </a:solidFill>
        <a:effectLst/>
      </p:bgPr>
    </p:bg>
    <p:spTree>
      <p:nvGrpSpPr>
        <p:cNvPr id="1" name="Shape 3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8D08C"/>
        </a:solidFill>
        <a:effectLst/>
      </p:bgPr>
    </p:bg>
    <p:spTree>
      <p:nvGrpSpPr>
        <p:cNvPr id="1" name="Shape 102"/>
        <p:cNvGrpSpPr/>
        <p:nvPr/>
      </p:nvGrpSpPr>
      <p:grpSpPr>
        <a:xfrm>
          <a:off x="0" y="0"/>
          <a:ext cx="0" cy="0"/>
          <a:chOff x="0" y="0"/>
          <a:chExt cx="0" cy="0"/>
        </a:xfrm>
      </p:grpSpPr>
      <p:sp>
        <p:nvSpPr>
          <p:cNvPr id="103" name="Google Shape;103;p1"/>
          <p:cNvSpPr/>
          <p:nvPr/>
        </p:nvSpPr>
        <p:spPr>
          <a:xfrm>
            <a:off x="-2197076" y="-2882066"/>
            <a:ext cx="10038960" cy="9425353"/>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B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
          <p:cNvSpPr/>
          <p:nvPr/>
        </p:nvSpPr>
        <p:spPr>
          <a:xfrm>
            <a:off x="10979291" y="-322889"/>
            <a:ext cx="1371371" cy="137751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
          <p:cNvSpPr/>
          <p:nvPr/>
        </p:nvSpPr>
        <p:spPr>
          <a:xfrm>
            <a:off x="8016598" y="4403129"/>
            <a:ext cx="3640221" cy="36565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
          <p:cNvSpPr/>
          <p:nvPr/>
        </p:nvSpPr>
        <p:spPr>
          <a:xfrm>
            <a:off x="9104162" y="543342"/>
            <a:ext cx="283647" cy="284918"/>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
          <p:cNvSpPr/>
          <p:nvPr/>
        </p:nvSpPr>
        <p:spPr>
          <a:xfrm>
            <a:off x="6429506" y="961623"/>
            <a:ext cx="493781" cy="49599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
          <p:cNvSpPr/>
          <p:nvPr/>
        </p:nvSpPr>
        <p:spPr>
          <a:xfrm>
            <a:off x="8561824" y="1938787"/>
            <a:ext cx="179041" cy="1798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
          <p:cNvSpPr/>
          <p:nvPr/>
        </p:nvSpPr>
        <p:spPr>
          <a:xfrm>
            <a:off x="5463745" y="4524193"/>
            <a:ext cx="486081" cy="48826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
          <p:cNvSpPr/>
          <p:nvPr/>
        </p:nvSpPr>
        <p:spPr>
          <a:xfrm>
            <a:off x="10811294" y="1281515"/>
            <a:ext cx="329846" cy="33132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
          <p:cNvSpPr/>
          <p:nvPr/>
        </p:nvSpPr>
        <p:spPr>
          <a:xfrm>
            <a:off x="4765414" y="4476676"/>
            <a:ext cx="236270" cy="23732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
          <p:cNvSpPr/>
          <p:nvPr/>
        </p:nvSpPr>
        <p:spPr>
          <a:xfrm>
            <a:off x="4586788" y="5549374"/>
            <a:ext cx="288745" cy="29003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3" name="Google Shape;113;p1"/>
          <p:cNvGrpSpPr/>
          <p:nvPr/>
        </p:nvGrpSpPr>
        <p:grpSpPr>
          <a:xfrm>
            <a:off x="517889" y="782238"/>
            <a:ext cx="10886347" cy="3819814"/>
            <a:chOff x="0" y="-655127"/>
            <a:chExt cx="17981060" cy="7639631"/>
          </a:xfrm>
        </p:grpSpPr>
        <p:sp>
          <p:nvSpPr>
            <p:cNvPr id="114" name="Google Shape;114;p1"/>
            <p:cNvSpPr txBox="1"/>
            <p:nvPr/>
          </p:nvSpPr>
          <p:spPr>
            <a:xfrm>
              <a:off x="120598" y="-655127"/>
              <a:ext cx="17860462" cy="1969771"/>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6400" dirty="0" err="1">
                  <a:solidFill>
                    <a:srgbClr val="000000"/>
                  </a:solidFill>
                  <a:latin typeface="Source Code Pro Black"/>
                  <a:ea typeface="Source Code Pro Black"/>
                  <a:cs typeface="Source Code Pro Black"/>
                  <a:sym typeface="Source Code Pro Black"/>
                </a:rPr>
                <a:t>Lập</a:t>
              </a:r>
              <a:r>
                <a:rPr lang="en-US" sz="6400" dirty="0">
                  <a:solidFill>
                    <a:srgbClr val="000000"/>
                  </a:solidFill>
                  <a:latin typeface="Source Code Pro Black"/>
                  <a:ea typeface="Source Code Pro Black"/>
                  <a:cs typeface="Source Code Pro Black"/>
                  <a:sym typeface="Source Code Pro Black"/>
                </a:rPr>
                <a:t> </a:t>
              </a:r>
              <a:r>
                <a:rPr lang="en-US" sz="6400" dirty="0" err="1">
                  <a:solidFill>
                    <a:srgbClr val="000000"/>
                  </a:solidFill>
                  <a:latin typeface="Source Code Pro Black"/>
                  <a:ea typeface="Source Code Pro Black"/>
                  <a:cs typeface="Source Code Pro Black"/>
                  <a:sym typeface="Source Code Pro Black"/>
                </a:rPr>
                <a:t>trình</a:t>
              </a:r>
              <a:r>
                <a:rPr lang="en-US" sz="6400" dirty="0">
                  <a:solidFill>
                    <a:srgbClr val="000000"/>
                  </a:solidFill>
                  <a:latin typeface="Source Code Pro Black"/>
                  <a:ea typeface="Source Code Pro Black"/>
                  <a:cs typeface="Source Code Pro Black"/>
                  <a:sym typeface="Source Code Pro Black"/>
                </a:rPr>
                <a:t> Java</a:t>
              </a:r>
              <a:endParaRPr dirty="0"/>
            </a:p>
          </p:txBody>
        </p:sp>
        <p:sp>
          <p:nvSpPr>
            <p:cNvPr id="115" name="Google Shape;115;p1"/>
            <p:cNvSpPr txBox="1"/>
            <p:nvPr/>
          </p:nvSpPr>
          <p:spPr>
            <a:xfrm>
              <a:off x="0" y="4210855"/>
              <a:ext cx="9050830" cy="1148648"/>
            </a:xfrm>
            <a:prstGeom prst="rect">
              <a:avLst/>
            </a:prstGeom>
            <a:noFill/>
            <a:ln>
              <a:noFill/>
            </a:ln>
          </p:spPr>
          <p:txBody>
            <a:bodyPr spcFirstLastPara="1" wrap="square" lIns="0" tIns="0" rIns="0" bIns="0" anchor="t" anchorCtr="0">
              <a:spAutoFit/>
            </a:bodyPr>
            <a:lstStyle/>
            <a:p>
              <a:pPr marL="0" marR="0" lvl="0" indent="0" algn="l" rtl="0">
                <a:lnSpc>
                  <a:spcPct val="140022"/>
                </a:lnSpc>
                <a:spcBef>
                  <a:spcPts val="0"/>
                </a:spcBef>
                <a:spcAft>
                  <a:spcPts val="0"/>
                </a:spcAft>
                <a:buNone/>
              </a:pPr>
              <a:r>
                <a:rPr lang="en-US" sz="2666" dirty="0" err="1">
                  <a:solidFill>
                    <a:schemeClr val="dk1"/>
                  </a:solidFill>
                </a:rPr>
                <a:t>N</a:t>
              </a:r>
              <a:r>
                <a:rPr lang="en-US" sz="2666" dirty="0" err="1">
                  <a:solidFill>
                    <a:schemeClr val="dk1"/>
                  </a:solidFill>
                  <a:latin typeface="Arial"/>
                  <a:ea typeface="Arial"/>
                  <a:cs typeface="Arial"/>
                  <a:sym typeface="Arial"/>
                </a:rPr>
                <a:t>hóm</a:t>
              </a:r>
              <a:r>
                <a:rPr lang="en-US" sz="2666" dirty="0">
                  <a:solidFill>
                    <a:schemeClr val="dk1"/>
                  </a:solidFill>
                  <a:latin typeface="Arial"/>
                  <a:ea typeface="Arial"/>
                  <a:cs typeface="Arial"/>
                  <a:sym typeface="Arial"/>
                </a:rPr>
                <a:t> </a:t>
              </a:r>
              <a:r>
                <a:rPr lang="en-US" sz="2666" dirty="0">
                  <a:solidFill>
                    <a:schemeClr val="dk1"/>
                  </a:solidFill>
                </a:rPr>
                <a:t>6</a:t>
              </a:r>
              <a:endParaRPr sz="2667" dirty="0">
                <a:solidFill>
                  <a:schemeClr val="dk1"/>
                </a:solidFill>
                <a:latin typeface="Arial"/>
                <a:ea typeface="Arial"/>
                <a:cs typeface="Arial"/>
                <a:sym typeface="Arial"/>
              </a:endParaRPr>
            </a:p>
          </p:txBody>
        </p:sp>
        <p:sp>
          <p:nvSpPr>
            <p:cNvPr id="116" name="Google Shape;116;p1"/>
            <p:cNvSpPr txBox="1"/>
            <p:nvPr/>
          </p:nvSpPr>
          <p:spPr>
            <a:xfrm>
              <a:off x="0" y="-76200"/>
              <a:ext cx="9050829" cy="892296"/>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None/>
              </a:pPr>
              <a:endParaRPr sz="2667">
                <a:solidFill>
                  <a:srgbClr val="000000"/>
                </a:solidFill>
                <a:latin typeface="Arial"/>
                <a:ea typeface="Arial"/>
                <a:cs typeface="Arial"/>
                <a:sym typeface="Arial"/>
              </a:endParaRPr>
            </a:p>
          </p:txBody>
        </p:sp>
        <p:sp>
          <p:nvSpPr>
            <p:cNvPr id="117" name="Google Shape;117;p1"/>
            <p:cNvSpPr txBox="1"/>
            <p:nvPr/>
          </p:nvSpPr>
          <p:spPr>
            <a:xfrm>
              <a:off x="0" y="5838550"/>
              <a:ext cx="9050830" cy="1145954"/>
            </a:xfrm>
            <a:prstGeom prst="rect">
              <a:avLst/>
            </a:prstGeom>
            <a:noFill/>
            <a:ln>
              <a:noFill/>
            </a:ln>
          </p:spPr>
          <p:txBody>
            <a:bodyPr spcFirstLastPara="1" wrap="square" lIns="0" tIns="0" rIns="0" bIns="0" anchor="t" anchorCtr="0">
              <a:spAutoFit/>
            </a:bodyPr>
            <a:lstStyle/>
            <a:p>
              <a:pPr marL="0" marR="0" lvl="0" indent="0" algn="l" rtl="0">
                <a:lnSpc>
                  <a:spcPct val="147374"/>
                </a:lnSpc>
                <a:spcBef>
                  <a:spcPts val="0"/>
                </a:spcBef>
                <a:spcAft>
                  <a:spcPts val="0"/>
                </a:spcAft>
                <a:buNone/>
              </a:pPr>
              <a:r>
                <a:rPr lang="en-US" sz="2533" dirty="0" err="1">
                  <a:solidFill>
                    <a:schemeClr val="dk1"/>
                  </a:solidFill>
                  <a:latin typeface="Arial"/>
                  <a:ea typeface="Arial"/>
                  <a:cs typeface="Arial"/>
                  <a:sym typeface="Arial"/>
                </a:rPr>
                <a:t>Giảng</a:t>
              </a:r>
              <a:r>
                <a:rPr lang="en-US" sz="2533" dirty="0">
                  <a:solidFill>
                    <a:schemeClr val="dk1"/>
                  </a:solidFill>
                  <a:latin typeface="Arial"/>
                  <a:ea typeface="Arial"/>
                  <a:cs typeface="Arial"/>
                  <a:sym typeface="Arial"/>
                </a:rPr>
                <a:t> </a:t>
              </a:r>
              <a:r>
                <a:rPr lang="en-US" sz="2533" dirty="0" err="1">
                  <a:solidFill>
                    <a:schemeClr val="dk1"/>
                  </a:solidFill>
                  <a:latin typeface="Arial"/>
                  <a:ea typeface="Arial"/>
                  <a:cs typeface="Arial"/>
                  <a:sym typeface="Arial"/>
                </a:rPr>
                <a:t>viên</a:t>
              </a:r>
              <a:r>
                <a:rPr lang="en-US" sz="2533" dirty="0">
                  <a:solidFill>
                    <a:schemeClr val="dk1"/>
                  </a:solidFill>
                  <a:latin typeface="Arial"/>
                  <a:ea typeface="Arial"/>
                  <a:cs typeface="Arial"/>
                  <a:sym typeface="Arial"/>
                </a:rPr>
                <a:t>: Hoàng Quang Huy</a:t>
              </a:r>
              <a:endParaRPr sz="2533" dirty="0">
                <a:solidFill>
                  <a:schemeClr val="dk1"/>
                </a:solidFill>
                <a:latin typeface="Arial"/>
                <a:ea typeface="Arial"/>
                <a:cs typeface="Arial"/>
                <a:sym typeface="Arial"/>
              </a:endParaRPr>
            </a:p>
          </p:txBody>
        </p:sp>
      </p:grpSp>
      <p:sp>
        <p:nvSpPr>
          <p:cNvPr id="118" name="Google Shape;118;p1"/>
          <p:cNvSpPr txBox="1"/>
          <p:nvPr/>
        </p:nvSpPr>
        <p:spPr>
          <a:xfrm>
            <a:off x="4876180" y="274641"/>
            <a:ext cx="2439641" cy="180370"/>
          </a:xfrm>
          <a:prstGeom prst="rect">
            <a:avLst/>
          </a:prstGeom>
          <a:noFill/>
          <a:ln>
            <a:noFill/>
          </a:ln>
        </p:spPr>
        <p:txBody>
          <a:bodyPr spcFirstLastPara="1" wrap="square" lIns="0" tIns="0" rIns="0" bIns="0" anchor="t" anchorCtr="0">
            <a:spAutoFit/>
          </a:bodyPr>
          <a:lstStyle/>
          <a:p>
            <a:pPr marL="0" marR="0" lvl="0" indent="0" algn="ctr" rtl="0">
              <a:lnSpc>
                <a:spcPct val="140056"/>
              </a:lnSpc>
              <a:spcBef>
                <a:spcPts val="0"/>
              </a:spcBef>
              <a:spcAft>
                <a:spcPts val="0"/>
              </a:spcAft>
              <a:buNone/>
            </a:pPr>
            <a:endParaRPr sz="1066">
              <a:solidFill>
                <a:srgbClr val="000000"/>
              </a:solidFill>
              <a:latin typeface="Arial"/>
              <a:ea typeface="Arial"/>
              <a:cs typeface="Arial"/>
              <a:sym typeface="Arial"/>
            </a:endParaRPr>
          </a:p>
        </p:txBody>
      </p:sp>
      <p:sp>
        <p:nvSpPr>
          <p:cNvPr id="119" name="Google Shape;119;p1"/>
          <p:cNvSpPr txBox="1"/>
          <p:nvPr/>
        </p:nvSpPr>
        <p:spPr>
          <a:xfrm>
            <a:off x="342106" y="274641"/>
            <a:ext cx="1140904" cy="229615"/>
          </a:xfrm>
          <a:prstGeom prst="rect">
            <a:avLst/>
          </a:prstGeom>
          <a:noFill/>
          <a:ln>
            <a:noFill/>
          </a:ln>
        </p:spPr>
        <p:txBody>
          <a:bodyPr spcFirstLastPara="1" wrap="square" lIns="0" tIns="0" rIns="0" bIns="0" anchor="t" anchorCtr="0">
            <a:spAutoFit/>
          </a:bodyPr>
          <a:lstStyle/>
          <a:p>
            <a:pPr marL="0" marR="0" lvl="0" indent="0" algn="l" rtl="0">
              <a:lnSpc>
                <a:spcPct val="140056"/>
              </a:lnSpc>
              <a:spcBef>
                <a:spcPts val="0"/>
              </a:spcBef>
              <a:spcAft>
                <a:spcPts val="0"/>
              </a:spcAft>
              <a:buNone/>
            </a:pPr>
            <a:r>
              <a:rPr lang="en-US" sz="1066" dirty="0">
                <a:solidFill>
                  <a:srgbClr val="000000"/>
                </a:solidFill>
                <a:latin typeface="Arial"/>
                <a:ea typeface="Arial"/>
                <a:cs typeface="Arial"/>
                <a:sym typeface="Arial"/>
              </a:rPr>
              <a:t>2024</a:t>
            </a:r>
            <a:endParaRPr sz="1066" dirty="0">
              <a:solidFill>
                <a:srgbClr val="000000"/>
              </a:solidFill>
              <a:latin typeface="Arial"/>
              <a:ea typeface="Arial"/>
              <a:cs typeface="Arial"/>
              <a:sym typeface="Arial"/>
            </a:endParaRPr>
          </a:p>
        </p:txBody>
      </p:sp>
      <p:sp>
        <p:nvSpPr>
          <p:cNvPr id="120" name="Google Shape;120;p1"/>
          <p:cNvSpPr txBox="1"/>
          <p:nvPr/>
        </p:nvSpPr>
        <p:spPr>
          <a:xfrm>
            <a:off x="11218492" y="274641"/>
            <a:ext cx="662442" cy="180370"/>
          </a:xfrm>
          <a:prstGeom prst="rect">
            <a:avLst/>
          </a:prstGeom>
          <a:noFill/>
          <a:ln>
            <a:noFill/>
          </a:ln>
        </p:spPr>
        <p:txBody>
          <a:bodyPr spcFirstLastPara="1" wrap="square" lIns="0" tIns="0" rIns="0" bIns="0" anchor="t" anchorCtr="0">
            <a:spAutoFit/>
          </a:bodyPr>
          <a:lstStyle/>
          <a:p>
            <a:pPr marL="0" marR="0" lvl="0" indent="0" algn="r" rtl="0">
              <a:lnSpc>
                <a:spcPct val="140056"/>
              </a:lnSpc>
              <a:spcBef>
                <a:spcPts val="0"/>
              </a:spcBef>
              <a:spcAft>
                <a:spcPts val="0"/>
              </a:spcAft>
              <a:buNone/>
            </a:pPr>
            <a:r>
              <a:rPr lang="en-US" sz="1066" dirty="0">
                <a:solidFill>
                  <a:srgbClr val="000000"/>
                </a:solidFill>
                <a:latin typeface="Arial"/>
                <a:ea typeface="Arial"/>
                <a:cs typeface="Arial"/>
                <a:sym typeface="Arial"/>
              </a:rPr>
              <a:t>01</a:t>
            </a:r>
            <a:endParaRPr dirty="0"/>
          </a:p>
        </p:txBody>
      </p:sp>
      <p:pic>
        <p:nvPicPr>
          <p:cNvPr id="121" name="Google Shape;121;p1"/>
          <p:cNvPicPr preferRelativeResize="0"/>
          <p:nvPr/>
        </p:nvPicPr>
        <p:blipFill rotWithShape="1">
          <a:blip r:embed="rId3">
            <a:alphaModFix/>
          </a:blip>
          <a:srcRect/>
          <a:stretch/>
        </p:blipFill>
        <p:spPr>
          <a:xfrm>
            <a:off x="6429505" y="2268541"/>
            <a:ext cx="5604827" cy="45894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7" y="2622800"/>
            <a:ext cx="3249590"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dk1"/>
                </a:solidFill>
                <a:latin typeface="Calibri"/>
                <a:ea typeface="Calibri"/>
                <a:cs typeface="Calibri"/>
                <a:sym typeface="Calibri"/>
              </a:rPr>
              <a:t>Thiết</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kế</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giao</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diện</a:t>
            </a:r>
            <a:endParaRPr lang="en-US" sz="32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3200" dirty="0" err="1">
                <a:solidFill>
                  <a:schemeClr val="dk1"/>
                </a:solidFill>
                <a:latin typeface="Calibri"/>
                <a:ea typeface="Arial"/>
                <a:cs typeface="Calibri"/>
                <a:sym typeface="Calibri"/>
              </a:rPr>
              <a:t>Đăng</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nhập</a:t>
            </a:r>
            <a:endParaRPr sz="3200" dirty="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B74B31E2-A732-819E-38E7-36A85EECC24C}"/>
              </a:ext>
            </a:extLst>
          </p:cNvPr>
          <p:cNvPicPr>
            <a:picLocks noChangeAspect="1"/>
          </p:cNvPicPr>
          <p:nvPr/>
        </p:nvPicPr>
        <p:blipFill>
          <a:blip r:embed="rId3"/>
          <a:stretch>
            <a:fillRect/>
          </a:stretch>
        </p:blipFill>
        <p:spPr>
          <a:xfrm>
            <a:off x="3968654" y="1585941"/>
            <a:ext cx="6731145" cy="4414784"/>
          </a:xfrm>
          <a:prstGeom prst="rect">
            <a:avLst/>
          </a:prstGeom>
        </p:spPr>
      </p:pic>
    </p:spTree>
    <p:extLst>
      <p:ext uri="{BB962C8B-B14F-4D97-AF65-F5344CB8AC3E}">
        <p14:creationId xmlns:p14="http://schemas.microsoft.com/office/powerpoint/2010/main" val="98078547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7" y="2622800"/>
            <a:ext cx="3249590"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dk1"/>
                </a:solidFill>
                <a:latin typeface="Calibri"/>
                <a:ea typeface="Calibri"/>
                <a:cs typeface="Calibri"/>
                <a:sym typeface="Calibri"/>
              </a:rPr>
              <a:t>Thiết</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kế</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giao</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diện</a:t>
            </a:r>
            <a:endParaRPr lang="en-US" sz="32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3200" dirty="0">
                <a:solidFill>
                  <a:schemeClr val="dk1"/>
                </a:solidFill>
                <a:latin typeface="Calibri"/>
                <a:ea typeface="Arial"/>
                <a:cs typeface="Calibri"/>
                <a:sym typeface="Calibri"/>
              </a:rPr>
              <a:t>Menu</a:t>
            </a:r>
            <a:endParaRPr sz="3200" dirty="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5443CFC-4F88-FEBE-63BE-59E739A527AD}"/>
              </a:ext>
            </a:extLst>
          </p:cNvPr>
          <p:cNvPicPr>
            <a:picLocks noChangeAspect="1"/>
          </p:cNvPicPr>
          <p:nvPr/>
        </p:nvPicPr>
        <p:blipFill>
          <a:blip r:embed="rId3"/>
          <a:stretch>
            <a:fillRect/>
          </a:stretch>
        </p:blipFill>
        <p:spPr>
          <a:xfrm>
            <a:off x="3825580" y="2106044"/>
            <a:ext cx="7726232" cy="3315701"/>
          </a:xfrm>
          <a:prstGeom prst="rect">
            <a:avLst/>
          </a:prstGeom>
        </p:spPr>
      </p:pic>
    </p:spTree>
    <p:extLst>
      <p:ext uri="{BB962C8B-B14F-4D97-AF65-F5344CB8AC3E}">
        <p14:creationId xmlns:p14="http://schemas.microsoft.com/office/powerpoint/2010/main" val="118145701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7" y="2622800"/>
            <a:ext cx="3249590"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dk1"/>
                </a:solidFill>
                <a:latin typeface="Calibri"/>
                <a:ea typeface="Calibri"/>
                <a:cs typeface="Calibri"/>
                <a:sym typeface="Calibri"/>
              </a:rPr>
              <a:t>Thiết</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kế</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giao</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diện</a:t>
            </a:r>
            <a:endParaRPr lang="en-US" sz="32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3200" dirty="0" err="1">
                <a:solidFill>
                  <a:schemeClr val="dk1"/>
                </a:solidFill>
                <a:latin typeface="Calibri"/>
                <a:ea typeface="Arial"/>
                <a:cs typeface="Calibri"/>
                <a:sym typeface="Calibri"/>
              </a:rPr>
              <a:t>Quản</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lý</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đơn</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hàng</a:t>
            </a:r>
            <a:endParaRPr sz="3200" dirty="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AB821B12-9CE6-04EF-7D0A-D2F0636028B3}"/>
              </a:ext>
            </a:extLst>
          </p:cNvPr>
          <p:cNvPicPr>
            <a:picLocks noChangeAspect="1"/>
          </p:cNvPicPr>
          <p:nvPr/>
        </p:nvPicPr>
        <p:blipFill>
          <a:blip r:embed="rId3"/>
          <a:stretch>
            <a:fillRect/>
          </a:stretch>
        </p:blipFill>
        <p:spPr>
          <a:xfrm>
            <a:off x="4171459" y="1280973"/>
            <a:ext cx="6764396" cy="5127767"/>
          </a:xfrm>
          <a:prstGeom prst="rect">
            <a:avLst/>
          </a:prstGeom>
        </p:spPr>
      </p:pic>
    </p:spTree>
    <p:extLst>
      <p:ext uri="{BB962C8B-B14F-4D97-AF65-F5344CB8AC3E}">
        <p14:creationId xmlns:p14="http://schemas.microsoft.com/office/powerpoint/2010/main" val="150095512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7" y="2622800"/>
            <a:ext cx="3249590"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dk1"/>
                </a:solidFill>
                <a:latin typeface="Calibri"/>
                <a:ea typeface="Calibri"/>
                <a:cs typeface="Calibri"/>
                <a:sym typeface="Calibri"/>
              </a:rPr>
              <a:t>Thiết</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kế</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giao</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diện</a:t>
            </a:r>
            <a:endParaRPr lang="en-US" sz="32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3200" dirty="0" err="1">
                <a:solidFill>
                  <a:schemeClr val="dk1"/>
                </a:solidFill>
                <a:latin typeface="Calibri"/>
                <a:ea typeface="Arial"/>
                <a:cs typeface="Calibri"/>
                <a:sym typeface="Calibri"/>
              </a:rPr>
              <a:t>Quản</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lý</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sản</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phẩm</a:t>
            </a:r>
            <a:endParaRPr sz="3200" dirty="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816F9BA3-3123-5E38-FDF2-760F406D6369}"/>
              </a:ext>
            </a:extLst>
          </p:cNvPr>
          <p:cNvPicPr>
            <a:picLocks noChangeAspect="1"/>
          </p:cNvPicPr>
          <p:nvPr/>
        </p:nvPicPr>
        <p:blipFill>
          <a:blip r:embed="rId3"/>
          <a:stretch>
            <a:fillRect/>
          </a:stretch>
        </p:blipFill>
        <p:spPr>
          <a:xfrm>
            <a:off x="4365423" y="1332795"/>
            <a:ext cx="6745922" cy="5024124"/>
          </a:xfrm>
          <a:prstGeom prst="rect">
            <a:avLst/>
          </a:prstGeom>
        </p:spPr>
      </p:pic>
    </p:spTree>
    <p:extLst>
      <p:ext uri="{BB962C8B-B14F-4D97-AF65-F5344CB8AC3E}">
        <p14:creationId xmlns:p14="http://schemas.microsoft.com/office/powerpoint/2010/main" val="402724468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6" y="2622800"/>
            <a:ext cx="3766901"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dk1"/>
                </a:solidFill>
                <a:latin typeface="Calibri"/>
                <a:ea typeface="Calibri"/>
                <a:cs typeface="Calibri"/>
                <a:sym typeface="Calibri"/>
              </a:rPr>
              <a:t>Thiết</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kế</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giao</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diện</a:t>
            </a:r>
            <a:endParaRPr lang="en-US" sz="32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3200" dirty="0" err="1">
                <a:solidFill>
                  <a:schemeClr val="dk1"/>
                </a:solidFill>
                <a:latin typeface="Calibri"/>
                <a:ea typeface="Arial"/>
                <a:cs typeface="Calibri"/>
                <a:sym typeface="Calibri"/>
              </a:rPr>
              <a:t>Quản</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lý</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nhà</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cung</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cấp</a:t>
            </a:r>
            <a:endParaRPr sz="3200" dirty="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65C829A-E771-C702-0853-E19432F0675E}"/>
              </a:ext>
            </a:extLst>
          </p:cNvPr>
          <p:cNvPicPr>
            <a:picLocks noChangeAspect="1"/>
          </p:cNvPicPr>
          <p:nvPr/>
        </p:nvPicPr>
        <p:blipFill>
          <a:blip r:embed="rId3"/>
          <a:stretch>
            <a:fillRect/>
          </a:stretch>
        </p:blipFill>
        <p:spPr>
          <a:xfrm>
            <a:off x="4346949" y="1476062"/>
            <a:ext cx="6617687" cy="4961683"/>
          </a:xfrm>
          <a:prstGeom prst="rect">
            <a:avLst/>
          </a:prstGeom>
        </p:spPr>
      </p:pic>
    </p:spTree>
    <p:extLst>
      <p:ext uri="{BB962C8B-B14F-4D97-AF65-F5344CB8AC3E}">
        <p14:creationId xmlns:p14="http://schemas.microsoft.com/office/powerpoint/2010/main" val="213082530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6" y="2622800"/>
            <a:ext cx="3766901"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dk1"/>
                </a:solidFill>
                <a:latin typeface="Calibri"/>
                <a:ea typeface="Calibri"/>
                <a:cs typeface="Calibri"/>
                <a:sym typeface="Calibri"/>
              </a:rPr>
              <a:t>Thiết</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kế</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giao</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diện</a:t>
            </a:r>
            <a:endParaRPr lang="en-US" sz="32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3200" dirty="0" err="1">
                <a:solidFill>
                  <a:schemeClr val="dk1"/>
                </a:solidFill>
                <a:latin typeface="Calibri"/>
                <a:ea typeface="Arial"/>
                <a:cs typeface="Calibri"/>
                <a:sym typeface="Calibri"/>
              </a:rPr>
              <a:t>Xem</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nhân</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viên</a:t>
            </a:r>
            <a:endParaRPr sz="3200" dirty="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49E9B13A-8651-205E-6C42-366A9C4693CE}"/>
              </a:ext>
            </a:extLst>
          </p:cNvPr>
          <p:cNvPicPr>
            <a:picLocks noChangeAspect="1"/>
          </p:cNvPicPr>
          <p:nvPr/>
        </p:nvPicPr>
        <p:blipFill>
          <a:blip r:embed="rId3"/>
          <a:stretch>
            <a:fillRect/>
          </a:stretch>
        </p:blipFill>
        <p:spPr>
          <a:xfrm>
            <a:off x="4004370" y="2007536"/>
            <a:ext cx="7397923" cy="3729239"/>
          </a:xfrm>
          <a:prstGeom prst="rect">
            <a:avLst/>
          </a:prstGeom>
        </p:spPr>
      </p:pic>
    </p:spTree>
    <p:extLst>
      <p:ext uri="{BB962C8B-B14F-4D97-AF65-F5344CB8AC3E}">
        <p14:creationId xmlns:p14="http://schemas.microsoft.com/office/powerpoint/2010/main" val="865985352"/>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6" y="2622800"/>
            <a:ext cx="3766901"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dk1"/>
                </a:solidFill>
                <a:latin typeface="Calibri"/>
                <a:ea typeface="Calibri"/>
                <a:cs typeface="Calibri"/>
                <a:sym typeface="Calibri"/>
              </a:rPr>
              <a:t>Thiết</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kế</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giao</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diện</a:t>
            </a:r>
            <a:endParaRPr lang="en-US" sz="32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3200" dirty="0" err="1">
                <a:solidFill>
                  <a:schemeClr val="dk1"/>
                </a:solidFill>
                <a:latin typeface="Calibri"/>
                <a:ea typeface="Arial"/>
                <a:cs typeface="Calibri"/>
                <a:sym typeface="Calibri"/>
              </a:rPr>
              <a:t>Thống</a:t>
            </a:r>
            <a:r>
              <a:rPr lang="en-US" sz="3200" dirty="0">
                <a:solidFill>
                  <a:schemeClr val="dk1"/>
                </a:solidFill>
                <a:latin typeface="Calibri"/>
                <a:ea typeface="Arial"/>
                <a:cs typeface="Calibri"/>
                <a:sym typeface="Calibri"/>
              </a:rPr>
              <a:t> </a:t>
            </a:r>
            <a:r>
              <a:rPr lang="en-US" sz="3200" dirty="0" err="1">
                <a:solidFill>
                  <a:schemeClr val="dk1"/>
                </a:solidFill>
                <a:latin typeface="Calibri"/>
                <a:ea typeface="Arial"/>
                <a:cs typeface="Calibri"/>
                <a:sym typeface="Calibri"/>
              </a:rPr>
              <a:t>kê</a:t>
            </a:r>
            <a:endParaRPr sz="3200" dirty="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22AA421-1DE0-004B-6264-A693473E1C4D}"/>
              </a:ext>
            </a:extLst>
          </p:cNvPr>
          <p:cNvPicPr>
            <a:picLocks noChangeAspect="1"/>
          </p:cNvPicPr>
          <p:nvPr/>
        </p:nvPicPr>
        <p:blipFill>
          <a:blip r:embed="rId3"/>
          <a:stretch>
            <a:fillRect/>
          </a:stretch>
        </p:blipFill>
        <p:spPr>
          <a:xfrm>
            <a:off x="3916217" y="1695417"/>
            <a:ext cx="7732200" cy="3932268"/>
          </a:xfrm>
          <a:prstGeom prst="rect">
            <a:avLst/>
          </a:prstGeom>
        </p:spPr>
      </p:pic>
    </p:spTree>
    <p:extLst>
      <p:ext uri="{BB962C8B-B14F-4D97-AF65-F5344CB8AC3E}">
        <p14:creationId xmlns:p14="http://schemas.microsoft.com/office/powerpoint/2010/main" val="51453804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8D08C"/>
        </a:solidFill>
        <a:effectLst/>
      </p:bgPr>
    </p:bg>
    <p:spTree>
      <p:nvGrpSpPr>
        <p:cNvPr id="1" name="Shape 233"/>
        <p:cNvGrpSpPr/>
        <p:nvPr/>
      </p:nvGrpSpPr>
      <p:grpSpPr>
        <a:xfrm>
          <a:off x="0" y="0"/>
          <a:ext cx="0" cy="0"/>
          <a:chOff x="0" y="0"/>
          <a:chExt cx="0" cy="0"/>
        </a:xfrm>
      </p:grpSpPr>
      <p:sp>
        <p:nvSpPr>
          <p:cNvPr id="234" name="Google Shape;234;p9"/>
          <p:cNvSpPr txBox="1"/>
          <p:nvPr/>
        </p:nvSpPr>
        <p:spPr>
          <a:xfrm>
            <a:off x="4673600" y="3628869"/>
            <a:ext cx="6115664"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600">
                <a:solidFill>
                  <a:srgbClr val="666666"/>
                </a:solidFill>
                <a:latin typeface="Commissioner ExtraBold"/>
                <a:ea typeface="Commissioner ExtraBold"/>
                <a:cs typeface="Commissioner ExtraBold"/>
                <a:sym typeface="Commissioner ExtraBold"/>
              </a:rPr>
              <a:t>03</a:t>
            </a:r>
            <a:endParaRPr sz="9600">
              <a:solidFill>
                <a:srgbClr val="666666"/>
              </a:solidFill>
              <a:latin typeface="Commissioner ExtraBold"/>
              <a:ea typeface="Commissioner ExtraBold"/>
              <a:cs typeface="Commissioner ExtraBold"/>
              <a:sym typeface="Commissioner ExtraBold"/>
            </a:endParaRPr>
          </a:p>
        </p:txBody>
      </p:sp>
      <p:pic>
        <p:nvPicPr>
          <p:cNvPr id="235" name="Google Shape;235;p9" descr="Index of /~pptlabs/dev/shapes"/>
          <p:cNvPicPr preferRelativeResize="0"/>
          <p:nvPr/>
        </p:nvPicPr>
        <p:blipFill rotWithShape="1">
          <a:blip r:embed="rId3">
            <a:alphaModFix/>
          </a:blip>
          <a:srcRect/>
          <a:stretch/>
        </p:blipFill>
        <p:spPr>
          <a:xfrm>
            <a:off x="459485" y="5330908"/>
            <a:ext cx="1930568" cy="1930568"/>
          </a:xfrm>
          <a:prstGeom prst="rect">
            <a:avLst/>
          </a:prstGeom>
          <a:noFill/>
          <a:ln>
            <a:noFill/>
          </a:ln>
        </p:spPr>
      </p:pic>
      <p:sp>
        <p:nvSpPr>
          <p:cNvPr id="236" name="Google Shape;236;p9"/>
          <p:cNvSpPr/>
          <p:nvPr/>
        </p:nvSpPr>
        <p:spPr>
          <a:xfrm>
            <a:off x="-1181100" y="-575500"/>
            <a:ext cx="14554200" cy="8408737"/>
          </a:xfrm>
          <a:prstGeom prst="rect">
            <a:avLst/>
          </a:prstGeom>
          <a:solidFill>
            <a:srgbClr val="C4E0B2">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7" name="Google Shape;237;p9"/>
          <p:cNvSpPr txBox="1"/>
          <p:nvPr/>
        </p:nvSpPr>
        <p:spPr>
          <a:xfrm>
            <a:off x="1866900" y="1777540"/>
            <a:ext cx="9804400"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200" b="1" dirty="0">
                <a:solidFill>
                  <a:srgbClr val="1F3864"/>
                </a:solidFill>
                <a:latin typeface="Commissioner"/>
                <a:ea typeface="Milonga"/>
                <a:cs typeface="Milonga"/>
                <a:sym typeface="Commissioner"/>
              </a:rPr>
              <a:t>III. </a:t>
            </a:r>
            <a:r>
              <a:rPr lang="en-US" sz="7200" b="1" dirty="0" err="1">
                <a:solidFill>
                  <a:srgbClr val="1F3864"/>
                </a:solidFill>
                <a:latin typeface="Commissioner"/>
                <a:ea typeface="Milonga"/>
                <a:cs typeface="Milonga"/>
                <a:sym typeface="Commissioner"/>
              </a:rPr>
              <a:t>Kết</a:t>
            </a:r>
            <a:r>
              <a:rPr lang="en-US" sz="7200" b="1" dirty="0">
                <a:solidFill>
                  <a:srgbClr val="1F3864"/>
                </a:solidFill>
                <a:latin typeface="Commissioner"/>
                <a:ea typeface="Milonga"/>
                <a:cs typeface="Milonga"/>
                <a:sym typeface="Commissioner"/>
              </a:rPr>
              <a:t> </a:t>
            </a:r>
            <a:r>
              <a:rPr lang="en-US" sz="7200" b="1" dirty="0" err="1">
                <a:solidFill>
                  <a:srgbClr val="1F3864"/>
                </a:solidFill>
                <a:latin typeface="Commissioner"/>
                <a:ea typeface="Milonga"/>
                <a:cs typeface="Milonga"/>
                <a:sym typeface="Commissioner"/>
              </a:rPr>
              <a:t>quả</a:t>
            </a:r>
            <a:r>
              <a:rPr lang="en-US" sz="7200" b="1" dirty="0">
                <a:solidFill>
                  <a:srgbClr val="1F3864"/>
                </a:solidFill>
                <a:latin typeface="Commissioner"/>
                <a:ea typeface="Milonga"/>
                <a:cs typeface="Milonga"/>
                <a:sym typeface="Commissioner"/>
              </a:rPr>
              <a:t> </a:t>
            </a:r>
            <a:r>
              <a:rPr lang="en-US" sz="7200" b="1" dirty="0" err="1">
                <a:solidFill>
                  <a:srgbClr val="1F3864"/>
                </a:solidFill>
                <a:latin typeface="Commissioner"/>
                <a:ea typeface="Milonga"/>
                <a:cs typeface="Milonga"/>
                <a:sym typeface="Commissioner"/>
              </a:rPr>
              <a:t>thu</a:t>
            </a:r>
            <a:r>
              <a:rPr lang="en-US" sz="7200" b="1" dirty="0">
                <a:solidFill>
                  <a:srgbClr val="1F3864"/>
                </a:solidFill>
                <a:latin typeface="Commissioner"/>
                <a:ea typeface="Milonga"/>
                <a:cs typeface="Milonga"/>
                <a:sym typeface="Commissioner"/>
              </a:rPr>
              <a:t> </a:t>
            </a:r>
            <a:r>
              <a:rPr lang="en-US" sz="7200" b="1" dirty="0" err="1">
                <a:solidFill>
                  <a:srgbClr val="1F3864"/>
                </a:solidFill>
                <a:latin typeface="Commissioner"/>
                <a:ea typeface="Milonga"/>
                <a:cs typeface="Milonga"/>
                <a:sym typeface="Commissioner"/>
              </a:rPr>
              <a:t>được</a:t>
            </a:r>
            <a:endParaRPr sz="7200" b="1" dirty="0">
              <a:solidFill>
                <a:srgbClr val="1F3864"/>
              </a:solidFill>
              <a:latin typeface="Milonga"/>
              <a:ea typeface="Milonga"/>
              <a:cs typeface="Milonga"/>
              <a:sym typeface="Milong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0"/>
          <p:cNvSpPr txBox="1"/>
          <p:nvPr/>
        </p:nvSpPr>
        <p:spPr>
          <a:xfrm>
            <a:off x="912558" y="42530"/>
            <a:ext cx="10981196"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latin typeface="Commissioner ExtraBold"/>
                <a:ea typeface="Commissioner ExtraBold"/>
                <a:cs typeface="Commissioner ExtraBold"/>
                <a:sym typeface="Commissioner ExtraBold"/>
              </a:rPr>
              <a:t>Chức</a:t>
            </a:r>
            <a:r>
              <a:rPr lang="en-US" sz="6000" dirty="0">
                <a:latin typeface="Commissioner ExtraBold"/>
                <a:ea typeface="Commissioner ExtraBold"/>
                <a:cs typeface="Commissioner ExtraBold"/>
                <a:sym typeface="Commissioner ExtraBold"/>
              </a:rPr>
              <a:t> </a:t>
            </a:r>
            <a:r>
              <a:rPr lang="en-US" sz="6000" dirty="0" err="1">
                <a:latin typeface="Commissioner ExtraBold"/>
                <a:ea typeface="Commissioner ExtraBold"/>
                <a:cs typeface="Commissioner ExtraBold"/>
                <a:sym typeface="Commissioner ExtraBold"/>
              </a:rPr>
              <a:t>năng</a:t>
            </a:r>
            <a:r>
              <a:rPr lang="en-US" sz="6000" dirty="0">
                <a:latin typeface="Commissioner ExtraBold"/>
                <a:ea typeface="Commissioner ExtraBold"/>
                <a:cs typeface="Commissioner ExtraBold"/>
                <a:sym typeface="Commissioner ExtraBold"/>
              </a:rPr>
              <a:t> </a:t>
            </a:r>
            <a:r>
              <a:rPr lang="en-US" sz="6000" dirty="0" err="1">
                <a:latin typeface="Commissioner ExtraBold"/>
                <a:ea typeface="Commissioner ExtraBold"/>
                <a:cs typeface="Commissioner ExtraBold"/>
                <a:sym typeface="Commissioner ExtraBold"/>
              </a:rPr>
              <a:t>Đăng</a:t>
            </a:r>
            <a:r>
              <a:rPr lang="en-US" sz="6000" dirty="0">
                <a:latin typeface="Commissioner ExtraBold"/>
                <a:ea typeface="Commissioner ExtraBold"/>
                <a:cs typeface="Commissioner ExtraBold"/>
                <a:sym typeface="Commissioner ExtraBold"/>
              </a:rPr>
              <a:t> </a:t>
            </a:r>
            <a:r>
              <a:rPr lang="en-US" sz="6000" dirty="0" err="1">
                <a:latin typeface="Commissioner ExtraBold"/>
                <a:ea typeface="Commissioner ExtraBold"/>
                <a:cs typeface="Commissioner ExtraBold"/>
                <a:sym typeface="Commissioner ExtraBold"/>
              </a:rPr>
              <a:t>nhập</a:t>
            </a:r>
            <a:endParaRPr sz="6000" dirty="0">
              <a:solidFill>
                <a:srgbClr val="000000"/>
              </a:solidFill>
              <a:latin typeface="Commissioner ExtraBold"/>
              <a:ea typeface="Commissioner ExtraBold"/>
              <a:cs typeface="Commissioner ExtraBold"/>
              <a:sym typeface="Commissioner ExtraBold"/>
            </a:endParaRPr>
          </a:p>
        </p:txBody>
      </p:sp>
      <p:sp>
        <p:nvSpPr>
          <p:cNvPr id="244" name="Google Shape;244;p10"/>
          <p:cNvSpPr txBox="1"/>
          <p:nvPr/>
        </p:nvSpPr>
        <p:spPr>
          <a:xfrm>
            <a:off x="11218492" y="274641"/>
            <a:ext cx="662442" cy="180370"/>
          </a:xfrm>
          <a:prstGeom prst="rect">
            <a:avLst/>
          </a:prstGeom>
          <a:noFill/>
          <a:ln>
            <a:noFill/>
          </a:ln>
        </p:spPr>
        <p:txBody>
          <a:bodyPr spcFirstLastPara="1" wrap="square" lIns="0" tIns="0" rIns="0" bIns="0" anchor="t" anchorCtr="0">
            <a:spAutoFit/>
          </a:bodyPr>
          <a:lstStyle/>
          <a:p>
            <a:pPr marL="0" marR="0" lvl="0" indent="0" algn="r" rtl="0">
              <a:lnSpc>
                <a:spcPct val="140056"/>
              </a:lnSpc>
              <a:spcBef>
                <a:spcPts val="0"/>
              </a:spcBef>
              <a:spcAft>
                <a:spcPts val="0"/>
              </a:spcAft>
              <a:buNone/>
            </a:pPr>
            <a:r>
              <a:rPr lang="en-US" sz="1066">
                <a:solidFill>
                  <a:srgbClr val="000000"/>
                </a:solidFill>
                <a:latin typeface="Arial"/>
                <a:ea typeface="Arial"/>
                <a:cs typeface="Arial"/>
                <a:sym typeface="Arial"/>
              </a:rPr>
              <a:t>1</a:t>
            </a:r>
            <a:endParaRPr/>
          </a:p>
        </p:txBody>
      </p:sp>
      <p:pic>
        <p:nvPicPr>
          <p:cNvPr id="2" name="Picture 1">
            <a:extLst>
              <a:ext uri="{FF2B5EF4-FFF2-40B4-BE49-F238E27FC236}">
                <a16:creationId xmlns:a16="http://schemas.microsoft.com/office/drawing/2014/main" id="{8E5BB335-EBBA-BEE1-B116-638E6747A75E}"/>
              </a:ext>
            </a:extLst>
          </p:cNvPr>
          <p:cNvPicPr>
            <a:picLocks noChangeAspect="1"/>
          </p:cNvPicPr>
          <p:nvPr/>
        </p:nvPicPr>
        <p:blipFill>
          <a:blip r:embed="rId3"/>
          <a:stretch>
            <a:fillRect/>
          </a:stretch>
        </p:blipFill>
        <p:spPr>
          <a:xfrm>
            <a:off x="3401377" y="1532082"/>
            <a:ext cx="5389245" cy="449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1"/>
          <p:cNvSpPr txBox="1"/>
          <p:nvPr/>
        </p:nvSpPr>
        <p:spPr>
          <a:xfrm>
            <a:off x="912558" y="42530"/>
            <a:ext cx="10981196"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a:solidFill>
                  <a:srgbClr val="000000"/>
                </a:solidFill>
                <a:latin typeface="Commissioner ExtraBold"/>
                <a:ea typeface="Commissioner ExtraBold"/>
                <a:cs typeface="Commissioner ExtraBold"/>
                <a:sym typeface="Commissioner ExtraBold"/>
              </a:rPr>
              <a:t>Menu </a:t>
            </a:r>
            <a:r>
              <a:rPr lang="en-US" sz="6000" dirty="0" err="1">
                <a:solidFill>
                  <a:srgbClr val="000000"/>
                </a:solidFill>
                <a:latin typeface="Commissioner ExtraBold"/>
                <a:ea typeface="Commissioner ExtraBold"/>
                <a:cs typeface="Commissioner ExtraBold"/>
                <a:sym typeface="Commissioner ExtraBold"/>
              </a:rPr>
              <a:t>chính</a:t>
            </a:r>
            <a:endParaRPr sz="6000" dirty="0">
              <a:solidFill>
                <a:srgbClr val="000000"/>
              </a:solidFill>
              <a:latin typeface="Commissioner ExtraBold"/>
              <a:ea typeface="Commissioner ExtraBold"/>
              <a:cs typeface="Commissioner ExtraBold"/>
              <a:sym typeface="Commissioner ExtraBold"/>
            </a:endParaRPr>
          </a:p>
        </p:txBody>
      </p:sp>
      <p:sp>
        <p:nvSpPr>
          <p:cNvPr id="255" name="Google Shape;255;p11"/>
          <p:cNvSpPr txBox="1"/>
          <p:nvPr/>
        </p:nvSpPr>
        <p:spPr>
          <a:xfrm>
            <a:off x="11218492" y="274641"/>
            <a:ext cx="662442" cy="180370"/>
          </a:xfrm>
          <a:prstGeom prst="rect">
            <a:avLst/>
          </a:prstGeom>
          <a:noFill/>
          <a:ln>
            <a:noFill/>
          </a:ln>
        </p:spPr>
        <p:txBody>
          <a:bodyPr spcFirstLastPara="1" wrap="square" lIns="0" tIns="0" rIns="0" bIns="0" anchor="t" anchorCtr="0">
            <a:spAutoFit/>
          </a:bodyPr>
          <a:lstStyle/>
          <a:p>
            <a:pPr marL="0" marR="0" lvl="0" indent="0" algn="r" rtl="0">
              <a:lnSpc>
                <a:spcPct val="140056"/>
              </a:lnSpc>
              <a:spcBef>
                <a:spcPts val="0"/>
              </a:spcBef>
              <a:spcAft>
                <a:spcPts val="0"/>
              </a:spcAft>
              <a:buNone/>
            </a:pPr>
            <a:r>
              <a:rPr lang="en-US" sz="1066">
                <a:solidFill>
                  <a:srgbClr val="000000"/>
                </a:solidFill>
                <a:latin typeface="Arial"/>
                <a:ea typeface="Arial"/>
                <a:cs typeface="Arial"/>
                <a:sym typeface="Arial"/>
              </a:rPr>
              <a:t>1</a:t>
            </a:r>
            <a:endParaRPr/>
          </a:p>
        </p:txBody>
      </p:sp>
      <p:pic>
        <p:nvPicPr>
          <p:cNvPr id="2" name="Picture 1">
            <a:extLst>
              <a:ext uri="{FF2B5EF4-FFF2-40B4-BE49-F238E27FC236}">
                <a16:creationId xmlns:a16="http://schemas.microsoft.com/office/drawing/2014/main" id="{52CE0431-1226-DFC1-21DB-D70B23CD34B3}"/>
              </a:ext>
            </a:extLst>
          </p:cNvPr>
          <p:cNvPicPr>
            <a:picLocks noChangeAspect="1"/>
          </p:cNvPicPr>
          <p:nvPr/>
        </p:nvPicPr>
        <p:blipFill>
          <a:blip r:embed="rId3"/>
          <a:stretch>
            <a:fillRect/>
          </a:stretch>
        </p:blipFill>
        <p:spPr>
          <a:xfrm>
            <a:off x="1786315" y="1473737"/>
            <a:ext cx="8619369" cy="45951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8D08C"/>
        </a:solidFill>
        <a:effectLst/>
      </p:bgPr>
    </p:bg>
    <p:spTree>
      <p:nvGrpSpPr>
        <p:cNvPr id="1" name="Shape 125"/>
        <p:cNvGrpSpPr/>
        <p:nvPr/>
      </p:nvGrpSpPr>
      <p:grpSpPr>
        <a:xfrm>
          <a:off x="0" y="0"/>
          <a:ext cx="0" cy="0"/>
          <a:chOff x="0" y="0"/>
          <a:chExt cx="0" cy="0"/>
        </a:xfrm>
      </p:grpSpPr>
      <p:sp>
        <p:nvSpPr>
          <p:cNvPr id="126" name="Google Shape;126;p2"/>
          <p:cNvSpPr txBox="1">
            <a:spLocks noGrp="1"/>
          </p:cNvSpPr>
          <p:nvPr>
            <p:ph type="title" idx="4294967295"/>
          </p:nvPr>
        </p:nvSpPr>
        <p:spPr>
          <a:xfrm>
            <a:off x="3297766" y="542754"/>
            <a:ext cx="5596467" cy="60536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sz="4800" b="1" dirty="0"/>
              <a:t>Thành </a:t>
            </a:r>
            <a:r>
              <a:rPr lang="en-US" sz="4800" b="1" dirty="0" err="1"/>
              <a:t>viên</a:t>
            </a:r>
            <a:r>
              <a:rPr lang="en-US" sz="4800" b="1" dirty="0"/>
              <a:t> </a:t>
            </a:r>
            <a:r>
              <a:rPr lang="en-US" sz="4800" b="1" dirty="0" err="1"/>
              <a:t>nhóm</a:t>
            </a:r>
            <a:r>
              <a:rPr lang="en-US" sz="4800" b="1" dirty="0"/>
              <a:t> 6</a:t>
            </a:r>
            <a:endParaRPr sz="4800" b="1" dirty="0"/>
          </a:p>
        </p:txBody>
      </p:sp>
      <p:sp>
        <p:nvSpPr>
          <p:cNvPr id="127" name="Google Shape;127;p2"/>
          <p:cNvSpPr txBox="1"/>
          <p:nvPr/>
        </p:nvSpPr>
        <p:spPr>
          <a:xfrm>
            <a:off x="2116831" y="2101269"/>
            <a:ext cx="282956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chemeClr val="dk1"/>
                </a:solidFill>
                <a:latin typeface="Commissioner ExtraBold"/>
                <a:ea typeface="Commissioner ExtraBold"/>
                <a:cs typeface="Commissioner ExtraBold"/>
                <a:sym typeface="Commissioner ExtraBold"/>
              </a:rPr>
              <a:t>Phạm</a:t>
            </a:r>
            <a:r>
              <a:rPr lang="en-US" sz="2400" dirty="0">
                <a:solidFill>
                  <a:schemeClr val="dk1"/>
                </a:solidFill>
                <a:latin typeface="Commissioner ExtraBold"/>
                <a:ea typeface="Commissioner ExtraBold"/>
                <a:cs typeface="Commissioner ExtraBold"/>
                <a:sym typeface="Commissioner ExtraBold"/>
              </a:rPr>
              <a:t> Minh </a:t>
            </a:r>
            <a:r>
              <a:rPr lang="en-US" sz="2400" dirty="0" err="1">
                <a:solidFill>
                  <a:schemeClr val="dk1"/>
                </a:solidFill>
                <a:latin typeface="Commissioner ExtraBold"/>
                <a:ea typeface="Commissioner ExtraBold"/>
                <a:cs typeface="Commissioner ExtraBold"/>
                <a:sym typeface="Commissioner ExtraBold"/>
              </a:rPr>
              <a:t>Hòa</a:t>
            </a:r>
            <a:endParaRPr dirty="0"/>
          </a:p>
        </p:txBody>
      </p:sp>
      <p:sp>
        <p:nvSpPr>
          <p:cNvPr id="128" name="Google Shape;128;p2"/>
          <p:cNvSpPr txBox="1"/>
          <p:nvPr/>
        </p:nvSpPr>
        <p:spPr>
          <a:xfrm>
            <a:off x="2116831" y="4064234"/>
            <a:ext cx="33823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chemeClr val="dk1"/>
                </a:solidFill>
                <a:latin typeface="Commissioner ExtraBold"/>
                <a:ea typeface="Commissioner ExtraBold"/>
                <a:cs typeface="Commissioner ExtraBold"/>
                <a:sym typeface="Commissioner ExtraBold"/>
              </a:rPr>
              <a:t>Nguyễn</a:t>
            </a:r>
            <a:r>
              <a:rPr lang="en-US" sz="2400" dirty="0">
                <a:solidFill>
                  <a:schemeClr val="dk1"/>
                </a:solidFill>
                <a:latin typeface="Commissioner ExtraBold"/>
                <a:ea typeface="Commissioner ExtraBold"/>
                <a:cs typeface="Commissioner ExtraBold"/>
                <a:sym typeface="Commissioner ExtraBold"/>
              </a:rPr>
              <a:t> Văn </a:t>
            </a:r>
            <a:r>
              <a:rPr lang="en-US" sz="2400" dirty="0" err="1">
                <a:solidFill>
                  <a:schemeClr val="dk1"/>
                </a:solidFill>
                <a:latin typeface="Commissioner ExtraBold"/>
                <a:ea typeface="Commissioner ExtraBold"/>
                <a:cs typeface="Commissioner ExtraBold"/>
                <a:sym typeface="Commissioner ExtraBold"/>
              </a:rPr>
              <a:t>Bảo</a:t>
            </a:r>
            <a:endParaRPr sz="2400" dirty="0">
              <a:solidFill>
                <a:schemeClr val="dk1"/>
              </a:solidFill>
              <a:latin typeface="Commissioner ExtraBold"/>
              <a:ea typeface="Commissioner ExtraBold"/>
              <a:cs typeface="Commissioner ExtraBold"/>
              <a:sym typeface="Commissioner ExtraBold"/>
            </a:endParaRPr>
          </a:p>
        </p:txBody>
      </p:sp>
      <p:sp>
        <p:nvSpPr>
          <p:cNvPr id="130" name="Google Shape;130;p2"/>
          <p:cNvSpPr txBox="1"/>
          <p:nvPr/>
        </p:nvSpPr>
        <p:spPr>
          <a:xfrm>
            <a:off x="7781926" y="2101268"/>
            <a:ext cx="322072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ommissioner ExtraBold"/>
                <a:ea typeface="Commissioner ExtraBold"/>
                <a:cs typeface="Commissioner ExtraBold"/>
                <a:sym typeface="Commissioner ExtraBold"/>
              </a:rPr>
              <a:t>Hoàng Văn Võ</a:t>
            </a:r>
            <a:endParaRPr sz="2400" dirty="0">
              <a:solidFill>
                <a:schemeClr val="dk1"/>
              </a:solidFill>
              <a:latin typeface="Commissioner ExtraBold"/>
              <a:ea typeface="Commissioner ExtraBold"/>
              <a:cs typeface="Commissioner ExtraBold"/>
              <a:sym typeface="Commissioner ExtraBold"/>
            </a:endParaRPr>
          </a:p>
        </p:txBody>
      </p:sp>
      <p:sp>
        <p:nvSpPr>
          <p:cNvPr id="131" name="Google Shape;131;p2"/>
          <p:cNvSpPr txBox="1"/>
          <p:nvPr/>
        </p:nvSpPr>
        <p:spPr>
          <a:xfrm>
            <a:off x="7781926" y="4064275"/>
            <a:ext cx="3220719"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err="1">
                <a:solidFill>
                  <a:schemeClr val="dk1"/>
                </a:solidFill>
                <a:latin typeface="Commissioner ExtraBold"/>
                <a:ea typeface="Commissioner ExtraBold"/>
                <a:cs typeface="Commissioner ExtraBold"/>
                <a:sym typeface="Commissioner ExtraBold"/>
              </a:rPr>
              <a:t>Nguyễn</a:t>
            </a:r>
            <a:r>
              <a:rPr lang="en-US" sz="2400" dirty="0">
                <a:solidFill>
                  <a:schemeClr val="dk1"/>
                </a:solidFill>
                <a:latin typeface="Commissioner ExtraBold"/>
                <a:ea typeface="Commissioner ExtraBold"/>
                <a:cs typeface="Commissioner ExtraBold"/>
                <a:sym typeface="Commissioner ExtraBold"/>
              </a:rPr>
              <a:t> Hoàng </a:t>
            </a:r>
            <a:r>
              <a:rPr lang="en-US" sz="2400" dirty="0" err="1">
                <a:solidFill>
                  <a:schemeClr val="dk1"/>
                </a:solidFill>
                <a:latin typeface="Commissioner ExtraBold"/>
                <a:ea typeface="Commissioner ExtraBold"/>
                <a:cs typeface="Commissioner ExtraBold"/>
                <a:sym typeface="Commissioner ExtraBold"/>
              </a:rPr>
              <a:t>Thắng</a:t>
            </a:r>
            <a:endParaRPr sz="2400" dirty="0">
              <a:solidFill>
                <a:schemeClr val="dk1"/>
              </a:solidFill>
              <a:latin typeface="Commissioner ExtraBold"/>
              <a:ea typeface="Commissioner ExtraBold"/>
              <a:cs typeface="Commissioner ExtraBold"/>
              <a:sym typeface="Commissioner ExtraBold"/>
            </a:endParaRPr>
          </a:p>
        </p:txBody>
      </p:sp>
      <p:sp>
        <p:nvSpPr>
          <p:cNvPr id="132" name="Google Shape;132;p2"/>
          <p:cNvSpPr/>
          <p:nvPr/>
        </p:nvSpPr>
        <p:spPr>
          <a:xfrm>
            <a:off x="-418959" y="9409047"/>
            <a:ext cx="0" cy="0"/>
          </a:xfrm>
          <a:custGeom>
            <a:avLst/>
            <a:gdLst/>
            <a:ahLst/>
            <a:cxnLst/>
            <a:rect l="l" t="t" r="r" b="b"/>
            <a:pathLst>
              <a:path w="2966421" h="2430684" extrusionOk="0">
                <a:moveTo>
                  <a:pt x="0" y="0"/>
                </a:moveTo>
                <a:lnTo>
                  <a:pt x="0" y="0"/>
                </a:lnTo>
                <a:cubicBezTo>
                  <a:pt x="0" y="0"/>
                  <a:pt x="0" y="0"/>
                  <a:pt x="0" y="0"/>
                </a:cubicBezTo>
                <a:cubicBezTo>
                  <a:pt x="0" y="0"/>
                  <a:pt x="0" y="0"/>
                  <a:pt x="0" y="0"/>
                </a:cubicBezTo>
                <a:lnTo>
                  <a:pt x="0" y="0"/>
                </a:lnTo>
                <a:close/>
              </a:path>
            </a:pathLst>
          </a:custGeom>
          <a:gradFill>
            <a:gsLst>
              <a:gs pos="0">
                <a:srgbClr val="F5F7FC"/>
              </a:gs>
              <a:gs pos="39000">
                <a:srgbClr val="A9BEE4"/>
              </a:gs>
              <a:gs pos="62000">
                <a:srgbClr val="A9BEE4"/>
              </a:gs>
              <a:gs pos="100000">
                <a:srgbClr val="C5D3ED"/>
              </a:gs>
            </a:gsLst>
            <a:lin ang="54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3" name="Google Shape;133;p2"/>
          <p:cNvSpPr/>
          <p:nvPr/>
        </p:nvSpPr>
        <p:spPr>
          <a:xfrm>
            <a:off x="-418961" y="9310147"/>
            <a:ext cx="0" cy="0"/>
          </a:xfrm>
          <a:custGeom>
            <a:avLst/>
            <a:gdLst/>
            <a:ahLst/>
            <a:cxnLst/>
            <a:rect l="l" t="t" r="r" b="b"/>
            <a:pathLst>
              <a:path w="2966421" h="2430684" extrusionOk="0">
                <a:moveTo>
                  <a:pt x="0" y="0"/>
                </a:moveTo>
                <a:lnTo>
                  <a:pt x="0" y="0"/>
                </a:lnTo>
                <a:cubicBezTo>
                  <a:pt x="0" y="0"/>
                  <a:pt x="0" y="0"/>
                  <a:pt x="0" y="0"/>
                </a:cubicBezTo>
                <a:cubicBezTo>
                  <a:pt x="0" y="0"/>
                  <a:pt x="0" y="0"/>
                  <a:pt x="0" y="0"/>
                </a:cubicBezTo>
                <a:lnTo>
                  <a:pt x="0" y="0"/>
                </a:lnTo>
                <a:close/>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4" name="Google Shape;134;p2"/>
          <p:cNvSpPr/>
          <p:nvPr/>
        </p:nvSpPr>
        <p:spPr>
          <a:xfrm>
            <a:off x="2946616" y="10386060"/>
            <a:ext cx="0" cy="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2"/>
          <p:cNvSpPr/>
          <p:nvPr/>
        </p:nvSpPr>
        <p:spPr>
          <a:xfrm>
            <a:off x="2434747" y="11678721"/>
            <a:ext cx="0" cy="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136" name="Google Shape;136;p2"/>
          <p:cNvCxnSpPr/>
          <p:nvPr/>
        </p:nvCxnSpPr>
        <p:spPr>
          <a:xfrm>
            <a:off x="3458483" y="12244287"/>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137" name="Google Shape;137;p2"/>
          <p:cNvCxnSpPr/>
          <p:nvPr/>
        </p:nvCxnSpPr>
        <p:spPr>
          <a:xfrm>
            <a:off x="3970353" y="10908933"/>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138" name="Google Shape;138;p2"/>
          <p:cNvCxnSpPr/>
          <p:nvPr/>
        </p:nvCxnSpPr>
        <p:spPr>
          <a:xfrm>
            <a:off x="4113468" y="12885475"/>
            <a:ext cx="0" cy="0"/>
          </a:xfrm>
          <a:prstGeom prst="straightConnector1">
            <a:avLst/>
          </a:prstGeom>
          <a:noFill/>
          <a:ln w="9525" cap="flat" cmpd="sng">
            <a:solidFill>
              <a:schemeClr val="accent1"/>
            </a:solidFill>
            <a:prstDash val="solid"/>
            <a:miter lim="800000"/>
            <a:headEnd type="none" w="sm" len="sm"/>
            <a:tailEnd type="none" w="sm" len="sm"/>
          </a:ln>
        </p:spPr>
      </p:cxnSp>
      <p:sp>
        <p:nvSpPr>
          <p:cNvPr id="139" name="Google Shape;139;p2"/>
          <p:cNvSpPr/>
          <p:nvPr/>
        </p:nvSpPr>
        <p:spPr>
          <a:xfrm>
            <a:off x="182879" y="194976"/>
            <a:ext cx="11760332" cy="6441617"/>
          </a:xfrm>
          <a:prstGeom prst="rect">
            <a:avLst/>
          </a:prstGeom>
          <a:noFill/>
          <a:ln w="79375" cap="flat" cmpd="sng">
            <a:solidFill>
              <a:srgbClr val="31538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2"/>
          <p:cNvSpPr txBox="1"/>
          <p:nvPr/>
        </p:nvSpPr>
        <p:spPr>
          <a:xfrm>
            <a:off x="912558" y="42530"/>
            <a:ext cx="10981196"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Commissioner ExtraBold"/>
                <a:ea typeface="Commissioner ExtraBold"/>
                <a:cs typeface="Commissioner ExtraBold"/>
                <a:sym typeface="Commissioner ExtraBold"/>
              </a:rPr>
              <a:t>Chức</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năng</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Quản</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lý</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đơn</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hàng</a:t>
            </a:r>
            <a:endParaRPr sz="6000" dirty="0">
              <a:solidFill>
                <a:srgbClr val="000000"/>
              </a:solidFill>
              <a:latin typeface="Commissioner ExtraBold"/>
              <a:ea typeface="Commissioner ExtraBold"/>
              <a:cs typeface="Commissioner ExtraBold"/>
              <a:sym typeface="Commissioner ExtraBold"/>
            </a:endParaRPr>
          </a:p>
        </p:txBody>
      </p:sp>
      <p:sp>
        <p:nvSpPr>
          <p:cNvPr id="266" name="Google Shape;266;p12"/>
          <p:cNvSpPr txBox="1"/>
          <p:nvPr/>
        </p:nvSpPr>
        <p:spPr>
          <a:xfrm>
            <a:off x="11218492" y="274641"/>
            <a:ext cx="662442" cy="180370"/>
          </a:xfrm>
          <a:prstGeom prst="rect">
            <a:avLst/>
          </a:prstGeom>
          <a:noFill/>
          <a:ln>
            <a:noFill/>
          </a:ln>
        </p:spPr>
        <p:txBody>
          <a:bodyPr spcFirstLastPara="1" wrap="square" lIns="0" tIns="0" rIns="0" bIns="0" anchor="t" anchorCtr="0">
            <a:spAutoFit/>
          </a:bodyPr>
          <a:lstStyle/>
          <a:p>
            <a:pPr marL="0" marR="0" lvl="0" indent="0" algn="r" rtl="0">
              <a:lnSpc>
                <a:spcPct val="140056"/>
              </a:lnSpc>
              <a:spcBef>
                <a:spcPts val="0"/>
              </a:spcBef>
              <a:spcAft>
                <a:spcPts val="0"/>
              </a:spcAft>
              <a:buNone/>
            </a:pPr>
            <a:r>
              <a:rPr lang="en-US" sz="1066">
                <a:solidFill>
                  <a:srgbClr val="000000"/>
                </a:solidFill>
                <a:latin typeface="Arial"/>
                <a:ea typeface="Arial"/>
                <a:cs typeface="Arial"/>
                <a:sym typeface="Arial"/>
              </a:rPr>
              <a:t>1</a:t>
            </a:r>
            <a:endParaRPr/>
          </a:p>
        </p:txBody>
      </p:sp>
      <p:pic>
        <p:nvPicPr>
          <p:cNvPr id="2" name="Picture 1">
            <a:extLst>
              <a:ext uri="{FF2B5EF4-FFF2-40B4-BE49-F238E27FC236}">
                <a16:creationId xmlns:a16="http://schemas.microsoft.com/office/drawing/2014/main" id="{DB4773E9-346B-9E8B-BD47-C6509DA53F6C}"/>
              </a:ext>
            </a:extLst>
          </p:cNvPr>
          <p:cNvPicPr>
            <a:picLocks noChangeAspect="1"/>
          </p:cNvPicPr>
          <p:nvPr/>
        </p:nvPicPr>
        <p:blipFill>
          <a:blip r:embed="rId3"/>
          <a:stretch>
            <a:fillRect/>
          </a:stretch>
        </p:blipFill>
        <p:spPr>
          <a:xfrm>
            <a:off x="1812163" y="1392919"/>
            <a:ext cx="8567673" cy="50258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3"/>
          <p:cNvSpPr txBox="1"/>
          <p:nvPr/>
        </p:nvSpPr>
        <p:spPr>
          <a:xfrm>
            <a:off x="912558" y="42530"/>
            <a:ext cx="10981196"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Commissioner ExtraBold"/>
                <a:ea typeface="Commissioner ExtraBold"/>
                <a:cs typeface="Commissioner ExtraBold"/>
                <a:sym typeface="Commissioner ExtraBold"/>
              </a:rPr>
              <a:t>Chức</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năng</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Quản</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lý</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sản</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phẩm</a:t>
            </a:r>
            <a:endParaRPr sz="6000" dirty="0">
              <a:solidFill>
                <a:srgbClr val="000000"/>
              </a:solidFill>
              <a:latin typeface="Commissioner ExtraBold"/>
              <a:ea typeface="Commissioner ExtraBold"/>
              <a:cs typeface="Commissioner ExtraBold"/>
              <a:sym typeface="Commissioner ExtraBold"/>
            </a:endParaRPr>
          </a:p>
        </p:txBody>
      </p:sp>
      <p:sp>
        <p:nvSpPr>
          <p:cNvPr id="275" name="Google Shape;275;p13"/>
          <p:cNvSpPr txBox="1"/>
          <p:nvPr/>
        </p:nvSpPr>
        <p:spPr>
          <a:xfrm>
            <a:off x="11218492" y="274641"/>
            <a:ext cx="662442" cy="180370"/>
          </a:xfrm>
          <a:prstGeom prst="rect">
            <a:avLst/>
          </a:prstGeom>
          <a:noFill/>
          <a:ln>
            <a:noFill/>
          </a:ln>
        </p:spPr>
        <p:txBody>
          <a:bodyPr spcFirstLastPara="1" wrap="square" lIns="0" tIns="0" rIns="0" bIns="0" anchor="t" anchorCtr="0">
            <a:spAutoFit/>
          </a:bodyPr>
          <a:lstStyle/>
          <a:p>
            <a:pPr marL="0" marR="0" lvl="0" indent="0" algn="r" rtl="0">
              <a:lnSpc>
                <a:spcPct val="140056"/>
              </a:lnSpc>
              <a:spcBef>
                <a:spcPts val="0"/>
              </a:spcBef>
              <a:spcAft>
                <a:spcPts val="0"/>
              </a:spcAft>
              <a:buNone/>
            </a:pPr>
            <a:r>
              <a:rPr lang="en-US" sz="1066">
                <a:solidFill>
                  <a:srgbClr val="000000"/>
                </a:solidFill>
                <a:latin typeface="Arial"/>
                <a:ea typeface="Arial"/>
                <a:cs typeface="Arial"/>
                <a:sym typeface="Arial"/>
              </a:rPr>
              <a:t>1</a:t>
            </a:r>
            <a:endParaRPr/>
          </a:p>
        </p:txBody>
      </p:sp>
      <p:pic>
        <p:nvPicPr>
          <p:cNvPr id="2" name="Picture 1">
            <a:extLst>
              <a:ext uri="{FF2B5EF4-FFF2-40B4-BE49-F238E27FC236}">
                <a16:creationId xmlns:a16="http://schemas.microsoft.com/office/drawing/2014/main" id="{6DBFAA8A-1876-59E4-ABF9-1C36FED77103}"/>
              </a:ext>
            </a:extLst>
          </p:cNvPr>
          <p:cNvPicPr>
            <a:picLocks noChangeAspect="1"/>
          </p:cNvPicPr>
          <p:nvPr/>
        </p:nvPicPr>
        <p:blipFill>
          <a:blip r:embed="rId3"/>
          <a:stretch>
            <a:fillRect/>
          </a:stretch>
        </p:blipFill>
        <p:spPr>
          <a:xfrm>
            <a:off x="1937926" y="1421219"/>
            <a:ext cx="8316148" cy="5121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3"/>
          <p:cNvSpPr txBox="1"/>
          <p:nvPr/>
        </p:nvSpPr>
        <p:spPr>
          <a:xfrm>
            <a:off x="397164" y="42530"/>
            <a:ext cx="11496590"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Commissioner ExtraBold"/>
                <a:ea typeface="Commissioner ExtraBold"/>
                <a:cs typeface="Commissioner ExtraBold"/>
                <a:sym typeface="Commissioner ExtraBold"/>
              </a:rPr>
              <a:t>Chức</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năng</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Quản</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lý</a:t>
            </a:r>
            <a:r>
              <a:rPr lang="en-US" sz="6000" dirty="0">
                <a:solidFill>
                  <a:srgbClr val="000000"/>
                </a:solidFill>
                <a:latin typeface="Commissioner ExtraBold"/>
                <a:ea typeface="Commissioner ExtraBold"/>
                <a:cs typeface="Commissioner ExtraBold"/>
                <a:sym typeface="Commissioner ExtraBold"/>
              </a:rPr>
              <a:t> </a:t>
            </a:r>
            <a:r>
              <a:rPr lang="en-US" sz="6000" dirty="0" err="1">
                <a:latin typeface="Commissioner ExtraBold"/>
                <a:ea typeface="Commissioner ExtraBold"/>
                <a:cs typeface="Commissioner ExtraBold"/>
                <a:sym typeface="Commissioner ExtraBold"/>
              </a:rPr>
              <a:t>nhà</a:t>
            </a:r>
            <a:r>
              <a:rPr lang="en-US" sz="6000" dirty="0">
                <a:latin typeface="Commissioner ExtraBold"/>
                <a:ea typeface="Commissioner ExtraBold"/>
                <a:cs typeface="Commissioner ExtraBold"/>
                <a:sym typeface="Commissioner ExtraBold"/>
              </a:rPr>
              <a:t> </a:t>
            </a:r>
            <a:r>
              <a:rPr lang="en-US" sz="6000" dirty="0" err="1">
                <a:latin typeface="Commissioner ExtraBold"/>
                <a:ea typeface="Commissioner ExtraBold"/>
                <a:cs typeface="Commissioner ExtraBold"/>
                <a:sym typeface="Commissioner ExtraBold"/>
              </a:rPr>
              <a:t>cung</a:t>
            </a:r>
            <a:r>
              <a:rPr lang="en-US" sz="6000" dirty="0">
                <a:latin typeface="Commissioner ExtraBold"/>
                <a:ea typeface="Commissioner ExtraBold"/>
                <a:cs typeface="Commissioner ExtraBold"/>
                <a:sym typeface="Commissioner ExtraBold"/>
              </a:rPr>
              <a:t> </a:t>
            </a:r>
            <a:r>
              <a:rPr lang="en-US" sz="6000" dirty="0" err="1">
                <a:latin typeface="Commissioner ExtraBold"/>
                <a:ea typeface="Commissioner ExtraBold"/>
                <a:cs typeface="Commissioner ExtraBold"/>
                <a:sym typeface="Commissioner ExtraBold"/>
              </a:rPr>
              <a:t>cấp</a:t>
            </a:r>
            <a:endParaRPr sz="6000" dirty="0">
              <a:solidFill>
                <a:srgbClr val="000000"/>
              </a:solidFill>
              <a:latin typeface="Commissioner ExtraBold"/>
              <a:ea typeface="Commissioner ExtraBold"/>
              <a:cs typeface="Commissioner ExtraBold"/>
              <a:sym typeface="Commissioner ExtraBold"/>
            </a:endParaRPr>
          </a:p>
        </p:txBody>
      </p:sp>
      <p:sp>
        <p:nvSpPr>
          <p:cNvPr id="275" name="Google Shape;275;p13"/>
          <p:cNvSpPr txBox="1"/>
          <p:nvPr/>
        </p:nvSpPr>
        <p:spPr>
          <a:xfrm>
            <a:off x="11218492" y="274641"/>
            <a:ext cx="662442" cy="180370"/>
          </a:xfrm>
          <a:prstGeom prst="rect">
            <a:avLst/>
          </a:prstGeom>
          <a:noFill/>
          <a:ln>
            <a:noFill/>
          </a:ln>
        </p:spPr>
        <p:txBody>
          <a:bodyPr spcFirstLastPara="1" wrap="square" lIns="0" tIns="0" rIns="0" bIns="0" anchor="t" anchorCtr="0">
            <a:spAutoFit/>
          </a:bodyPr>
          <a:lstStyle/>
          <a:p>
            <a:pPr marL="0" marR="0" lvl="0" indent="0" algn="r" rtl="0">
              <a:lnSpc>
                <a:spcPct val="140056"/>
              </a:lnSpc>
              <a:spcBef>
                <a:spcPts val="0"/>
              </a:spcBef>
              <a:spcAft>
                <a:spcPts val="0"/>
              </a:spcAft>
              <a:buNone/>
            </a:pPr>
            <a:r>
              <a:rPr lang="en-US" sz="1066">
                <a:solidFill>
                  <a:srgbClr val="000000"/>
                </a:solidFill>
                <a:latin typeface="Arial"/>
                <a:ea typeface="Arial"/>
                <a:cs typeface="Arial"/>
                <a:sym typeface="Arial"/>
              </a:rPr>
              <a:t>1</a:t>
            </a:r>
            <a:endParaRPr/>
          </a:p>
        </p:txBody>
      </p:sp>
      <p:pic>
        <p:nvPicPr>
          <p:cNvPr id="3" name="Picture 2">
            <a:extLst>
              <a:ext uri="{FF2B5EF4-FFF2-40B4-BE49-F238E27FC236}">
                <a16:creationId xmlns:a16="http://schemas.microsoft.com/office/drawing/2014/main" id="{79CB97B6-02AE-A291-448B-14E2F93EECA1}"/>
              </a:ext>
            </a:extLst>
          </p:cNvPr>
          <p:cNvPicPr>
            <a:picLocks noChangeAspect="1"/>
          </p:cNvPicPr>
          <p:nvPr/>
        </p:nvPicPr>
        <p:blipFill>
          <a:blip r:embed="rId3"/>
          <a:stretch>
            <a:fillRect/>
          </a:stretch>
        </p:blipFill>
        <p:spPr>
          <a:xfrm>
            <a:off x="1807234" y="1492395"/>
            <a:ext cx="8577532" cy="4953064"/>
          </a:xfrm>
          <a:prstGeom prst="rect">
            <a:avLst/>
          </a:prstGeom>
        </p:spPr>
      </p:pic>
    </p:spTree>
    <p:extLst>
      <p:ext uri="{BB962C8B-B14F-4D97-AF65-F5344CB8AC3E}">
        <p14:creationId xmlns:p14="http://schemas.microsoft.com/office/powerpoint/2010/main" val="87454397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3"/>
          <p:cNvSpPr txBox="1"/>
          <p:nvPr/>
        </p:nvSpPr>
        <p:spPr>
          <a:xfrm>
            <a:off x="397164" y="42530"/>
            <a:ext cx="11496590"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Commissioner ExtraBold"/>
                <a:ea typeface="Commissioner ExtraBold"/>
                <a:cs typeface="Commissioner ExtraBold"/>
                <a:sym typeface="Commissioner ExtraBold"/>
              </a:rPr>
              <a:t>Chức</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năng</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Xem</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nhân</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viên</a:t>
            </a:r>
            <a:endParaRPr sz="6000" dirty="0">
              <a:solidFill>
                <a:srgbClr val="000000"/>
              </a:solidFill>
              <a:latin typeface="Commissioner ExtraBold"/>
              <a:ea typeface="Commissioner ExtraBold"/>
              <a:cs typeface="Commissioner ExtraBold"/>
              <a:sym typeface="Commissioner ExtraBold"/>
            </a:endParaRPr>
          </a:p>
        </p:txBody>
      </p:sp>
      <p:sp>
        <p:nvSpPr>
          <p:cNvPr id="275" name="Google Shape;275;p13"/>
          <p:cNvSpPr txBox="1"/>
          <p:nvPr/>
        </p:nvSpPr>
        <p:spPr>
          <a:xfrm>
            <a:off x="11218492" y="274641"/>
            <a:ext cx="662442" cy="180370"/>
          </a:xfrm>
          <a:prstGeom prst="rect">
            <a:avLst/>
          </a:prstGeom>
          <a:noFill/>
          <a:ln>
            <a:noFill/>
          </a:ln>
        </p:spPr>
        <p:txBody>
          <a:bodyPr spcFirstLastPara="1" wrap="square" lIns="0" tIns="0" rIns="0" bIns="0" anchor="t" anchorCtr="0">
            <a:spAutoFit/>
          </a:bodyPr>
          <a:lstStyle/>
          <a:p>
            <a:pPr marL="0" marR="0" lvl="0" indent="0" algn="r" rtl="0">
              <a:lnSpc>
                <a:spcPct val="140056"/>
              </a:lnSpc>
              <a:spcBef>
                <a:spcPts val="0"/>
              </a:spcBef>
              <a:spcAft>
                <a:spcPts val="0"/>
              </a:spcAft>
              <a:buNone/>
            </a:pPr>
            <a:r>
              <a:rPr lang="en-US" sz="1066">
                <a:solidFill>
                  <a:srgbClr val="000000"/>
                </a:solidFill>
                <a:latin typeface="Arial"/>
                <a:ea typeface="Arial"/>
                <a:cs typeface="Arial"/>
                <a:sym typeface="Arial"/>
              </a:rPr>
              <a:t>1</a:t>
            </a:r>
            <a:endParaRPr/>
          </a:p>
        </p:txBody>
      </p:sp>
      <p:pic>
        <p:nvPicPr>
          <p:cNvPr id="2" name="Picture 1">
            <a:extLst>
              <a:ext uri="{FF2B5EF4-FFF2-40B4-BE49-F238E27FC236}">
                <a16:creationId xmlns:a16="http://schemas.microsoft.com/office/drawing/2014/main" id="{F4C47495-A323-5320-2272-530A0CE4A743}"/>
              </a:ext>
            </a:extLst>
          </p:cNvPr>
          <p:cNvPicPr>
            <a:picLocks noChangeAspect="1"/>
          </p:cNvPicPr>
          <p:nvPr/>
        </p:nvPicPr>
        <p:blipFill>
          <a:blip r:embed="rId3"/>
          <a:stretch>
            <a:fillRect/>
          </a:stretch>
        </p:blipFill>
        <p:spPr>
          <a:xfrm>
            <a:off x="2988916" y="1478211"/>
            <a:ext cx="6214167" cy="4968295"/>
          </a:xfrm>
          <a:prstGeom prst="rect">
            <a:avLst/>
          </a:prstGeom>
        </p:spPr>
      </p:pic>
    </p:spTree>
    <p:extLst>
      <p:ext uri="{BB962C8B-B14F-4D97-AF65-F5344CB8AC3E}">
        <p14:creationId xmlns:p14="http://schemas.microsoft.com/office/powerpoint/2010/main" val="103378264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3"/>
          <p:cNvSpPr txBox="1"/>
          <p:nvPr/>
        </p:nvSpPr>
        <p:spPr>
          <a:xfrm>
            <a:off x="397164" y="42530"/>
            <a:ext cx="11496590"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dirty="0" err="1">
                <a:solidFill>
                  <a:srgbClr val="000000"/>
                </a:solidFill>
                <a:latin typeface="Commissioner ExtraBold"/>
                <a:ea typeface="Commissioner ExtraBold"/>
                <a:cs typeface="Commissioner ExtraBold"/>
                <a:sym typeface="Commissioner ExtraBold"/>
              </a:rPr>
              <a:t>Chức</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năng</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Thống</a:t>
            </a:r>
            <a:r>
              <a:rPr lang="en-US" sz="6000" dirty="0">
                <a:solidFill>
                  <a:srgbClr val="000000"/>
                </a:solidFill>
                <a:latin typeface="Commissioner ExtraBold"/>
                <a:ea typeface="Commissioner ExtraBold"/>
                <a:cs typeface="Commissioner ExtraBold"/>
                <a:sym typeface="Commissioner ExtraBold"/>
              </a:rPr>
              <a:t> </a:t>
            </a:r>
            <a:r>
              <a:rPr lang="en-US" sz="6000" dirty="0" err="1">
                <a:solidFill>
                  <a:srgbClr val="000000"/>
                </a:solidFill>
                <a:latin typeface="Commissioner ExtraBold"/>
                <a:ea typeface="Commissioner ExtraBold"/>
                <a:cs typeface="Commissioner ExtraBold"/>
                <a:sym typeface="Commissioner ExtraBold"/>
              </a:rPr>
              <a:t>kê</a:t>
            </a:r>
            <a:endParaRPr sz="6000" dirty="0">
              <a:solidFill>
                <a:srgbClr val="000000"/>
              </a:solidFill>
              <a:latin typeface="Commissioner ExtraBold"/>
              <a:ea typeface="Commissioner ExtraBold"/>
              <a:cs typeface="Commissioner ExtraBold"/>
              <a:sym typeface="Commissioner ExtraBold"/>
            </a:endParaRPr>
          </a:p>
        </p:txBody>
      </p:sp>
      <p:sp>
        <p:nvSpPr>
          <p:cNvPr id="275" name="Google Shape;275;p13"/>
          <p:cNvSpPr txBox="1"/>
          <p:nvPr/>
        </p:nvSpPr>
        <p:spPr>
          <a:xfrm>
            <a:off x="11218492" y="274641"/>
            <a:ext cx="662442" cy="180370"/>
          </a:xfrm>
          <a:prstGeom prst="rect">
            <a:avLst/>
          </a:prstGeom>
          <a:noFill/>
          <a:ln>
            <a:noFill/>
          </a:ln>
        </p:spPr>
        <p:txBody>
          <a:bodyPr spcFirstLastPara="1" wrap="square" lIns="0" tIns="0" rIns="0" bIns="0" anchor="t" anchorCtr="0">
            <a:spAutoFit/>
          </a:bodyPr>
          <a:lstStyle/>
          <a:p>
            <a:pPr marL="0" marR="0" lvl="0" indent="0" algn="r" rtl="0">
              <a:lnSpc>
                <a:spcPct val="140056"/>
              </a:lnSpc>
              <a:spcBef>
                <a:spcPts val="0"/>
              </a:spcBef>
              <a:spcAft>
                <a:spcPts val="0"/>
              </a:spcAft>
              <a:buNone/>
            </a:pPr>
            <a:r>
              <a:rPr lang="en-US" sz="1066">
                <a:solidFill>
                  <a:srgbClr val="000000"/>
                </a:solidFill>
                <a:latin typeface="Arial"/>
                <a:ea typeface="Arial"/>
                <a:cs typeface="Arial"/>
                <a:sym typeface="Arial"/>
              </a:rPr>
              <a:t>1</a:t>
            </a:r>
            <a:endParaRPr/>
          </a:p>
        </p:txBody>
      </p:sp>
      <p:pic>
        <p:nvPicPr>
          <p:cNvPr id="3" name="Picture 2">
            <a:extLst>
              <a:ext uri="{FF2B5EF4-FFF2-40B4-BE49-F238E27FC236}">
                <a16:creationId xmlns:a16="http://schemas.microsoft.com/office/drawing/2014/main" id="{C7E65C44-C4F0-7621-4CA0-F8228FA9BA77}"/>
              </a:ext>
            </a:extLst>
          </p:cNvPr>
          <p:cNvPicPr>
            <a:picLocks noChangeAspect="1"/>
          </p:cNvPicPr>
          <p:nvPr/>
        </p:nvPicPr>
        <p:blipFill>
          <a:blip r:embed="rId3"/>
          <a:stretch>
            <a:fillRect/>
          </a:stretch>
        </p:blipFill>
        <p:spPr>
          <a:xfrm>
            <a:off x="2892942" y="1335192"/>
            <a:ext cx="6406116" cy="5222626"/>
          </a:xfrm>
          <a:prstGeom prst="rect">
            <a:avLst/>
          </a:prstGeom>
        </p:spPr>
      </p:pic>
    </p:spTree>
    <p:extLst>
      <p:ext uri="{BB962C8B-B14F-4D97-AF65-F5344CB8AC3E}">
        <p14:creationId xmlns:p14="http://schemas.microsoft.com/office/powerpoint/2010/main" val="185972547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8D08C"/>
        </a:solidFill>
        <a:effectLst/>
      </p:bgPr>
    </p:bg>
    <p:spTree>
      <p:nvGrpSpPr>
        <p:cNvPr id="1" name="Shape 315"/>
        <p:cNvGrpSpPr/>
        <p:nvPr/>
      </p:nvGrpSpPr>
      <p:grpSpPr>
        <a:xfrm>
          <a:off x="0" y="0"/>
          <a:ext cx="0" cy="0"/>
          <a:chOff x="0" y="0"/>
          <a:chExt cx="0" cy="0"/>
        </a:xfrm>
      </p:grpSpPr>
      <p:sp>
        <p:nvSpPr>
          <p:cNvPr id="316" name="Google Shape;316;p16"/>
          <p:cNvSpPr/>
          <p:nvPr/>
        </p:nvSpPr>
        <p:spPr>
          <a:xfrm>
            <a:off x="-11374814" y="-493584"/>
            <a:ext cx="15500871" cy="802853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B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317" name="Google Shape;317;p16"/>
          <p:cNvPicPr preferRelativeResize="0"/>
          <p:nvPr/>
        </p:nvPicPr>
        <p:blipFill rotWithShape="1">
          <a:blip r:embed="rId3">
            <a:alphaModFix amt="27000"/>
          </a:blip>
          <a:srcRect/>
          <a:stretch/>
        </p:blipFill>
        <p:spPr>
          <a:xfrm>
            <a:off x="513954" y="6172200"/>
            <a:ext cx="15570349" cy="3075144"/>
          </a:xfrm>
          <a:prstGeom prst="rect">
            <a:avLst/>
          </a:prstGeom>
          <a:noFill/>
          <a:ln>
            <a:noFill/>
          </a:ln>
        </p:spPr>
      </p:pic>
      <p:sp>
        <p:nvSpPr>
          <p:cNvPr id="318" name="Google Shape;318;p16"/>
          <p:cNvSpPr txBox="1"/>
          <p:nvPr/>
        </p:nvSpPr>
        <p:spPr>
          <a:xfrm>
            <a:off x="-121276" y="1634662"/>
            <a:ext cx="4897466" cy="3456908"/>
          </a:xfrm>
          <a:prstGeom prst="rect">
            <a:avLst/>
          </a:prstGeom>
          <a:noFill/>
          <a:ln>
            <a:noFill/>
          </a:ln>
        </p:spPr>
        <p:txBody>
          <a:bodyPr spcFirstLastPara="1" wrap="square" lIns="0" tIns="0" rIns="0" bIns="0" anchor="t" anchorCtr="0">
            <a:spAutoFit/>
          </a:bodyPr>
          <a:lstStyle/>
          <a:p>
            <a:pPr marL="0" marR="0" lvl="0" indent="0" algn="ctr" rtl="0">
              <a:lnSpc>
                <a:spcPct val="116671"/>
              </a:lnSpc>
              <a:spcBef>
                <a:spcPts val="0"/>
              </a:spcBef>
              <a:spcAft>
                <a:spcPts val="0"/>
              </a:spcAft>
              <a:buNone/>
            </a:pPr>
            <a:r>
              <a:rPr lang="en-US" sz="6400" dirty="0">
                <a:solidFill>
                  <a:srgbClr val="000000"/>
                </a:solidFill>
                <a:latin typeface="Anta"/>
                <a:ea typeface="Anta"/>
                <a:cs typeface="Anta"/>
                <a:sym typeface="Anta"/>
              </a:rPr>
              <a:t>IV. </a:t>
            </a:r>
            <a:r>
              <a:rPr lang="en-US" sz="6400" dirty="0" err="1">
                <a:solidFill>
                  <a:srgbClr val="000000"/>
                </a:solidFill>
                <a:latin typeface="Anta"/>
                <a:ea typeface="Anta"/>
                <a:cs typeface="Anta"/>
                <a:sym typeface="Anta"/>
              </a:rPr>
              <a:t>Kết</a:t>
            </a:r>
            <a:r>
              <a:rPr lang="en-US" sz="6400" dirty="0">
                <a:solidFill>
                  <a:srgbClr val="000000"/>
                </a:solidFill>
                <a:latin typeface="Anta"/>
                <a:ea typeface="Anta"/>
                <a:cs typeface="Anta"/>
                <a:sym typeface="Anta"/>
              </a:rPr>
              <a:t> </a:t>
            </a:r>
            <a:r>
              <a:rPr lang="en-US" sz="6400" dirty="0" err="1">
                <a:solidFill>
                  <a:srgbClr val="000000"/>
                </a:solidFill>
                <a:latin typeface="Anta"/>
                <a:ea typeface="Anta"/>
                <a:cs typeface="Anta"/>
                <a:sym typeface="Anta"/>
              </a:rPr>
              <a:t>luận</a:t>
            </a:r>
            <a:r>
              <a:rPr lang="en-US" sz="6400" dirty="0">
                <a:solidFill>
                  <a:srgbClr val="000000"/>
                </a:solidFill>
                <a:latin typeface="Anta"/>
                <a:ea typeface="Anta"/>
                <a:cs typeface="Anta"/>
                <a:sym typeface="Anta"/>
              </a:rPr>
              <a:t> </a:t>
            </a:r>
            <a:r>
              <a:rPr lang="en-US" sz="6400" dirty="0" err="1">
                <a:solidFill>
                  <a:srgbClr val="000000"/>
                </a:solidFill>
                <a:latin typeface="Anta"/>
                <a:ea typeface="Anta"/>
                <a:cs typeface="Anta"/>
                <a:sym typeface="Anta"/>
              </a:rPr>
              <a:t>và</a:t>
            </a:r>
            <a:r>
              <a:rPr lang="en-US" sz="6400" dirty="0">
                <a:solidFill>
                  <a:srgbClr val="000000"/>
                </a:solidFill>
                <a:latin typeface="Anta"/>
                <a:ea typeface="Anta"/>
                <a:cs typeface="Anta"/>
                <a:sym typeface="Anta"/>
              </a:rPr>
              <a:t> </a:t>
            </a:r>
            <a:r>
              <a:rPr lang="en-US" sz="6400" dirty="0" err="1">
                <a:solidFill>
                  <a:srgbClr val="000000"/>
                </a:solidFill>
                <a:latin typeface="Anta"/>
                <a:ea typeface="Anta"/>
                <a:cs typeface="Anta"/>
                <a:sym typeface="Anta"/>
              </a:rPr>
              <a:t>bài</a:t>
            </a:r>
            <a:r>
              <a:rPr lang="en-US" sz="6400" dirty="0">
                <a:solidFill>
                  <a:srgbClr val="000000"/>
                </a:solidFill>
                <a:latin typeface="Anta"/>
                <a:ea typeface="Anta"/>
                <a:cs typeface="Anta"/>
                <a:sym typeface="Anta"/>
              </a:rPr>
              <a:t> </a:t>
            </a:r>
            <a:r>
              <a:rPr lang="en-US" sz="6400" dirty="0" err="1">
                <a:solidFill>
                  <a:srgbClr val="000000"/>
                </a:solidFill>
                <a:latin typeface="Anta"/>
                <a:ea typeface="Anta"/>
                <a:cs typeface="Anta"/>
                <a:sym typeface="Anta"/>
              </a:rPr>
              <a:t>học</a:t>
            </a:r>
            <a:r>
              <a:rPr lang="en-US" sz="6400" dirty="0">
                <a:solidFill>
                  <a:srgbClr val="000000"/>
                </a:solidFill>
                <a:latin typeface="Anta"/>
                <a:ea typeface="Anta"/>
                <a:cs typeface="Anta"/>
                <a:sym typeface="Anta"/>
              </a:rPr>
              <a:t> </a:t>
            </a:r>
            <a:r>
              <a:rPr lang="en-US" sz="6400" dirty="0" err="1">
                <a:solidFill>
                  <a:srgbClr val="000000"/>
                </a:solidFill>
                <a:latin typeface="Anta"/>
                <a:ea typeface="Anta"/>
                <a:cs typeface="Anta"/>
                <a:sym typeface="Anta"/>
              </a:rPr>
              <a:t>kinh</a:t>
            </a:r>
            <a:r>
              <a:rPr lang="en-US" sz="6400" dirty="0">
                <a:solidFill>
                  <a:srgbClr val="000000"/>
                </a:solidFill>
                <a:latin typeface="Anta"/>
                <a:ea typeface="Anta"/>
                <a:cs typeface="Anta"/>
                <a:sym typeface="Anta"/>
              </a:rPr>
              <a:t> </a:t>
            </a:r>
            <a:r>
              <a:rPr lang="en-US" sz="6400" dirty="0" err="1">
                <a:solidFill>
                  <a:srgbClr val="000000"/>
                </a:solidFill>
                <a:latin typeface="Anta"/>
                <a:ea typeface="Anta"/>
                <a:cs typeface="Anta"/>
                <a:sym typeface="Anta"/>
              </a:rPr>
              <a:t>nghiệm</a:t>
            </a:r>
            <a:endParaRPr sz="6400" dirty="0">
              <a:solidFill>
                <a:srgbClr val="000000"/>
              </a:solidFill>
              <a:latin typeface="Anta"/>
              <a:ea typeface="Anta"/>
              <a:cs typeface="Anta"/>
              <a:sym typeface="Anta"/>
            </a:endParaRPr>
          </a:p>
        </p:txBody>
      </p:sp>
      <p:sp>
        <p:nvSpPr>
          <p:cNvPr id="319" name="Google Shape;319;p16"/>
          <p:cNvSpPr txBox="1"/>
          <p:nvPr/>
        </p:nvSpPr>
        <p:spPr>
          <a:xfrm>
            <a:off x="4876180" y="274641"/>
            <a:ext cx="2439641" cy="175369"/>
          </a:xfrm>
          <a:prstGeom prst="rect">
            <a:avLst/>
          </a:prstGeom>
          <a:noFill/>
          <a:ln>
            <a:noFill/>
          </a:ln>
        </p:spPr>
        <p:txBody>
          <a:bodyPr spcFirstLastPara="1" wrap="square" lIns="0" tIns="0" rIns="0" bIns="0" anchor="t" anchorCtr="0">
            <a:spAutoFit/>
          </a:bodyPr>
          <a:lstStyle/>
          <a:p>
            <a:pPr marL="0" marR="0" lvl="0" indent="0" algn="ctr" rtl="0">
              <a:lnSpc>
                <a:spcPct val="140056"/>
              </a:lnSpc>
              <a:spcBef>
                <a:spcPts val="0"/>
              </a:spcBef>
              <a:spcAft>
                <a:spcPts val="0"/>
              </a:spcAft>
              <a:buNone/>
            </a:pPr>
            <a:endParaRPr sz="1066">
              <a:solidFill>
                <a:srgbClr val="000000"/>
              </a:solidFill>
              <a:latin typeface="Arial"/>
              <a:ea typeface="Arial"/>
              <a:cs typeface="Arial"/>
              <a:sym typeface="Arial"/>
            </a:endParaRPr>
          </a:p>
        </p:txBody>
      </p:sp>
      <p:pic>
        <p:nvPicPr>
          <p:cNvPr id="320" name="Google Shape;320;p16"/>
          <p:cNvPicPr preferRelativeResize="0"/>
          <p:nvPr/>
        </p:nvPicPr>
        <p:blipFill rotWithShape="1">
          <a:blip r:embed="rId4">
            <a:alphaModFix/>
          </a:blip>
          <a:srcRect/>
          <a:stretch/>
        </p:blipFill>
        <p:spPr>
          <a:xfrm rot="4280418">
            <a:off x="-1124109" y="5378101"/>
            <a:ext cx="2596605" cy="2711859"/>
          </a:xfrm>
          <a:prstGeom prst="rect">
            <a:avLst/>
          </a:prstGeom>
          <a:noFill/>
          <a:ln>
            <a:noFill/>
          </a:ln>
        </p:spPr>
      </p:pic>
      <p:sp>
        <p:nvSpPr>
          <p:cNvPr id="321" name="Google Shape;321;p16"/>
          <p:cNvSpPr/>
          <p:nvPr/>
        </p:nvSpPr>
        <p:spPr>
          <a:xfrm>
            <a:off x="13767614" y="-1996032"/>
            <a:ext cx="363354" cy="364983"/>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2" name="Google Shape;322;p16"/>
          <p:cNvSpPr/>
          <p:nvPr/>
        </p:nvSpPr>
        <p:spPr>
          <a:xfrm>
            <a:off x="3174502" y="8221380"/>
            <a:ext cx="251131" cy="28088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4" name="Google Shape;324;p16"/>
          <p:cNvSpPr txBox="1"/>
          <p:nvPr/>
        </p:nvSpPr>
        <p:spPr>
          <a:xfrm>
            <a:off x="5248614" y="554032"/>
            <a:ext cx="6550149" cy="6860340"/>
          </a:xfrm>
          <a:prstGeom prst="rect">
            <a:avLst/>
          </a:prstGeom>
          <a:noFill/>
          <a:ln>
            <a:noFill/>
          </a:ln>
        </p:spPr>
        <p:txBody>
          <a:bodyPr spcFirstLastPara="1" wrap="square" lIns="0" tIns="0" rIns="0" bIns="0" anchor="t" anchorCtr="0">
            <a:spAutoFit/>
          </a:bodyPr>
          <a:lstStyle/>
          <a:p>
            <a:pPr marL="0" marR="0" algn="just">
              <a:lnSpc>
                <a:spcPct val="130000"/>
              </a:lnSpc>
              <a:spcBef>
                <a:spcPts val="0"/>
              </a:spcBef>
              <a:spcAft>
                <a:spcPts val="0"/>
              </a:spcAft>
            </a:pPr>
            <a:r>
              <a:rPr lang="vi-V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Kết luận</a:t>
            </a:r>
            <a:endParaRPr lang="en-US"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30000"/>
              </a:lnSpc>
              <a:spcBef>
                <a:spcPts val="0"/>
              </a:spcBef>
              <a:spcAft>
                <a:spcPts val="0"/>
              </a:spcAft>
              <a:buFont typeface="Symbol" panose="05050102010706020507" pitchFamily="18" charset="2"/>
              <a:buChar char=""/>
            </a:pPr>
            <a:r>
              <a:rPr lang="vi-V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Kết quả đạt được: Phần mềm đã đáp ứng thực hiện được các chức năng cơ bản để quản lý đồng phục của Trường Đại học Công Nghiệp Hà Nội</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lgn="just">
              <a:lnSpc>
                <a:spcPct val="130000"/>
              </a:lnSpc>
              <a:spcBef>
                <a:spcPts val="0"/>
              </a:spcBef>
              <a:spcAft>
                <a:spcPts val="0"/>
              </a:spcAft>
              <a:buFont typeface="Symbol" panose="05050102010706020507" pitchFamily="18" charset="2"/>
              <a:buChar char=""/>
            </a:pPr>
            <a:r>
              <a:rPr lang="vi-VN" sz="1800" kern="0" dirty="0">
                <a:solidFill>
                  <a:schemeClr val="tx1"/>
                </a:solidFill>
                <a:effectLst/>
                <a:latin typeface="Times New Roman" panose="02020603050405020304" pitchFamily="18" charset="0"/>
                <a:ea typeface="Times New Roman" panose="02020603050405020304" pitchFamily="18" charset="0"/>
              </a:rPr>
              <a:t>Định hướng phát triển: Phần mềm có thể nâng cấp các chức năng khác thành hệ thống lớn hơn theo nhu cầu của cá nhân, tổ chức.</a:t>
            </a:r>
            <a:endParaRPr lang="en-US" sz="1800" kern="0" dirty="0">
              <a:solidFill>
                <a:schemeClr val="tx1"/>
              </a:solidFill>
              <a:effectLst/>
              <a:latin typeface="Times New Roman" panose="02020603050405020304" pitchFamily="18" charset="0"/>
              <a:ea typeface="Times New Roman" panose="02020603050405020304" pitchFamily="18" charset="0"/>
            </a:endParaRPr>
          </a:p>
          <a:p>
            <a:pPr marR="0" lvl="0" algn="just">
              <a:lnSpc>
                <a:spcPct val="130000"/>
              </a:lnSpc>
              <a:spcBef>
                <a:spcPts val="0"/>
              </a:spcBef>
              <a:spcAft>
                <a:spcPts val="0"/>
              </a:spcAft>
            </a:pPr>
            <a:endPar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gn="just">
              <a:lnSpc>
                <a:spcPct val="130000"/>
              </a:lnSpc>
              <a:spcBef>
                <a:spcPts val="0"/>
              </a:spcBef>
              <a:spcAft>
                <a:spcPts val="0"/>
              </a:spcAft>
            </a:pPr>
            <a:r>
              <a:rPr lang="vi-V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Hướng phát triển </a:t>
            </a:r>
            <a:endParaRPr lang="en-US"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30000"/>
              </a:lnSpc>
              <a:spcBef>
                <a:spcPts val="0"/>
              </a:spcBef>
              <a:spcAft>
                <a:spcPts val="0"/>
              </a:spcAft>
              <a:buFont typeface="Symbol" panose="05050102010706020507" pitchFamily="18" charset="2"/>
              <a:buChar char=""/>
            </a:pPr>
            <a:r>
              <a:rPr lang="vi-VN" sz="1800" dirty="0">
                <a:solidFill>
                  <a:schemeClr val="tx1"/>
                </a:solidFill>
                <a:effectLst/>
                <a:latin typeface="Times New Roman" panose="02020603050405020304" pitchFamily="18" charset="0"/>
                <a:ea typeface="Times New Roman" panose="02020603050405020304" pitchFamily="18" charset="0"/>
              </a:rPr>
              <a:t>Hoàn thiện tốt hơn về lập trình </a:t>
            </a:r>
            <a:r>
              <a:rPr lang="vi-VN" sz="1800" dirty="0" err="1">
                <a:solidFill>
                  <a:schemeClr val="tx1"/>
                </a:solidFill>
                <a:effectLst/>
                <a:latin typeface="Times New Roman" panose="02020603050405020304" pitchFamily="18" charset="0"/>
                <a:ea typeface="Times New Roman" panose="02020603050405020304" pitchFamily="18" charset="0"/>
              </a:rPr>
              <a:t>Java</a:t>
            </a:r>
            <a:r>
              <a:rPr lang="vi-VN" sz="1800" dirty="0">
                <a:solidFill>
                  <a:schemeClr val="tx1"/>
                </a:solidFill>
                <a:effectLst/>
                <a:latin typeface="Times New Roman" panose="02020603050405020304" pitchFamily="18" charset="0"/>
                <a:ea typeface="Times New Roman" panose="02020603050405020304" pitchFamily="18" charset="0"/>
              </a:rPr>
              <a:t> và lập trình </a:t>
            </a:r>
            <a:r>
              <a:rPr lang="vi-VN" sz="1800" dirty="0" err="1">
                <a:solidFill>
                  <a:schemeClr val="tx1"/>
                </a:solidFill>
                <a:effectLst/>
                <a:latin typeface="Times New Roman" panose="02020603050405020304" pitchFamily="18" charset="0"/>
                <a:ea typeface="Times New Roman" panose="02020603050405020304" pitchFamily="18" charset="0"/>
              </a:rPr>
              <a:t>Java</a:t>
            </a:r>
            <a:r>
              <a:rPr lang="vi-VN" sz="1800" dirty="0">
                <a:solidFill>
                  <a:schemeClr val="tx1"/>
                </a:solidFill>
                <a:effectLst/>
                <a:latin typeface="Times New Roman" panose="02020603050405020304" pitchFamily="18" charset="0"/>
                <a:ea typeface="Times New Roman" panose="02020603050405020304" pitchFamily="18" charset="0"/>
              </a:rPr>
              <a:t> nâng cao.</a:t>
            </a:r>
            <a:endParaRPr lang="en-US" sz="1800" dirty="0">
              <a:solidFill>
                <a:schemeClr val="tx1"/>
              </a:solidFill>
              <a:effectLst/>
              <a:latin typeface="Arial" panose="020B0604020202020204" pitchFamily="34" charset="0"/>
              <a:ea typeface="Arial" panose="020B0604020202020204" pitchFamily="34" charset="0"/>
            </a:endParaRPr>
          </a:p>
          <a:p>
            <a:pPr marL="342900" marR="0" lvl="0" indent="-342900" algn="just">
              <a:lnSpc>
                <a:spcPct val="130000"/>
              </a:lnSpc>
              <a:spcBef>
                <a:spcPts val="0"/>
              </a:spcBef>
              <a:spcAft>
                <a:spcPts val="0"/>
              </a:spcAft>
              <a:buFont typeface="Symbol" panose="05050102010706020507" pitchFamily="18" charset="2"/>
              <a:buChar char=""/>
            </a:pPr>
            <a:r>
              <a:rPr lang="vi-VN" sz="1800" dirty="0">
                <a:solidFill>
                  <a:schemeClr val="tx1"/>
                </a:solidFill>
                <a:effectLst/>
                <a:latin typeface="Times New Roman" panose="02020603050405020304" pitchFamily="18" charset="0"/>
                <a:ea typeface="Times New Roman" panose="02020603050405020304" pitchFamily="18" charset="0"/>
              </a:rPr>
              <a:t>Nâng cao tính linh động của chương trình.</a:t>
            </a:r>
            <a:endParaRPr lang="en-US" sz="1800" dirty="0">
              <a:solidFill>
                <a:schemeClr val="tx1"/>
              </a:solidFill>
              <a:effectLst/>
              <a:latin typeface="Arial" panose="020B0604020202020204" pitchFamily="34" charset="0"/>
              <a:ea typeface="Arial" panose="020B0604020202020204" pitchFamily="34" charset="0"/>
            </a:endParaRPr>
          </a:p>
          <a:p>
            <a:pPr marL="342900" marR="0" lvl="0" indent="-342900" algn="just">
              <a:lnSpc>
                <a:spcPct val="130000"/>
              </a:lnSpc>
              <a:spcBef>
                <a:spcPts val="0"/>
              </a:spcBef>
              <a:spcAft>
                <a:spcPts val="0"/>
              </a:spcAft>
              <a:buFont typeface="Symbol" panose="05050102010706020507" pitchFamily="18" charset="2"/>
              <a:buChar char=""/>
            </a:pPr>
            <a:r>
              <a:rPr lang="vi-VN" sz="1800" dirty="0">
                <a:solidFill>
                  <a:schemeClr val="tx1"/>
                </a:solidFill>
                <a:effectLst/>
                <a:latin typeface="Times New Roman" panose="02020603050405020304" pitchFamily="18" charset="0"/>
                <a:ea typeface="Times New Roman" panose="02020603050405020304" pitchFamily="18" charset="0"/>
              </a:rPr>
              <a:t>Xây dựng phần mềm với quy mô lớn hơn, thêm các chức năng mới để đáp ứng điều kiện của người dùng.</a:t>
            </a:r>
            <a:endParaRPr lang="en-US" sz="1800" dirty="0">
              <a:solidFill>
                <a:schemeClr val="tx1"/>
              </a:solidFill>
              <a:effectLst/>
              <a:latin typeface="Arial" panose="020B0604020202020204" pitchFamily="34" charset="0"/>
              <a:ea typeface="Arial" panose="020B0604020202020204" pitchFamily="34" charset="0"/>
            </a:endParaRPr>
          </a:p>
          <a:p>
            <a:pPr marL="342900" marR="0" lvl="0" indent="-342900" algn="just">
              <a:lnSpc>
                <a:spcPct val="130000"/>
              </a:lnSpc>
              <a:spcBef>
                <a:spcPts val="0"/>
              </a:spcBef>
              <a:spcAft>
                <a:spcPts val="0"/>
              </a:spcAft>
              <a:buFont typeface="Symbol" panose="05050102010706020507" pitchFamily="18" charset="2"/>
              <a:buChar char=""/>
            </a:pPr>
            <a:r>
              <a:rPr lang="vi-VN" sz="1800" dirty="0">
                <a:solidFill>
                  <a:schemeClr val="tx1"/>
                </a:solidFill>
                <a:effectLst/>
                <a:latin typeface="Times New Roman" panose="02020603050405020304" pitchFamily="18" charset="0"/>
                <a:ea typeface="Times New Roman" panose="02020603050405020304" pitchFamily="18" charset="0"/>
              </a:rPr>
              <a:t>Nâng cao kỹ thuật lập trình và hoàn chỉnh các thành phần còn thiếu theo hướng chuyên nghiệp, chạy thử, khả năng đưa vào áp dụng thực tế khả quan.</a:t>
            </a:r>
            <a:endParaRPr lang="en-US" sz="1800" dirty="0">
              <a:solidFill>
                <a:schemeClr val="tx1"/>
              </a:solidFill>
              <a:effectLst/>
              <a:latin typeface="Arial" panose="020B0604020202020204" pitchFamily="34" charset="0"/>
              <a:ea typeface="Arial" panose="020B0604020202020204" pitchFamily="34" charset="0"/>
            </a:endParaRPr>
          </a:p>
          <a:p>
            <a:pPr marL="342900" marR="0" lvl="0" indent="-342900">
              <a:lnSpc>
                <a:spcPct val="130000"/>
              </a:lnSpc>
              <a:spcBef>
                <a:spcPts val="0"/>
              </a:spcBef>
              <a:spcAft>
                <a:spcPts val="0"/>
              </a:spcAft>
              <a:buFont typeface="Symbol" panose="05050102010706020507" pitchFamily="18" charset="2"/>
              <a:buChar char=""/>
            </a:pPr>
            <a:r>
              <a:rPr lang="vi-VN" sz="1800" dirty="0">
                <a:solidFill>
                  <a:schemeClr val="tx1"/>
                </a:solidFill>
                <a:effectLst/>
                <a:latin typeface="Times New Roman" panose="02020603050405020304" pitchFamily="18" charset="0"/>
                <a:ea typeface="Times New Roman" panose="02020603050405020304" pitchFamily="18" charset="0"/>
              </a:rPr>
              <a:t>Bảo mật dữ liệu tốt hơn.</a:t>
            </a:r>
            <a:endParaRPr lang="en-US" sz="1800" dirty="0">
              <a:solidFill>
                <a:schemeClr val="tx1"/>
              </a:solidFill>
              <a:effectLst/>
              <a:latin typeface="Arial" panose="020B0604020202020204" pitchFamily="34" charset="0"/>
              <a:ea typeface="Arial" panose="020B0604020202020204" pitchFamily="34" charset="0"/>
            </a:endParaRPr>
          </a:p>
          <a:p>
            <a:pPr marL="0" marR="0" algn="just">
              <a:lnSpc>
                <a:spcPct val="130000"/>
              </a:lnSpc>
              <a:spcBef>
                <a:spcPts val="0"/>
              </a:spcBef>
              <a:spcAft>
                <a:spcPts val="0"/>
              </a:spcAft>
            </a:pPr>
            <a:endParaRPr lang="en-US" sz="18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rtl="0">
              <a:spcBef>
                <a:spcPts val="1200"/>
              </a:spcBef>
              <a:spcAft>
                <a:spcPts val="0"/>
              </a:spcAft>
              <a:buNone/>
            </a:pPr>
            <a:br>
              <a:rPr lang="en-US" sz="1800" dirty="0">
                <a:solidFill>
                  <a:schemeClr val="tx1"/>
                </a:solidFill>
                <a:latin typeface="Calibri"/>
                <a:ea typeface="Calibri"/>
                <a:cs typeface="Calibri"/>
                <a:sym typeface="Calibri"/>
              </a:rPr>
            </a:br>
            <a:endParaRPr sz="2000" dirty="0">
              <a:solidFill>
                <a:schemeClr val="tx1"/>
              </a:solidFill>
              <a:latin typeface="Arial"/>
              <a:ea typeface="Arial"/>
              <a:cs typeface="Arial"/>
              <a:sym typeface="Arial"/>
            </a:endParaRPr>
          </a:p>
        </p:txBody>
      </p:sp>
      <p:sp>
        <p:nvSpPr>
          <p:cNvPr id="325" name="Google Shape;325;p16"/>
          <p:cNvSpPr/>
          <p:nvPr/>
        </p:nvSpPr>
        <p:spPr>
          <a:xfrm>
            <a:off x="4868920" y="7486429"/>
            <a:ext cx="7387393" cy="8217800"/>
          </a:xfrm>
          <a:prstGeom prst="rect">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pic>
        <p:nvPicPr>
          <p:cNvPr id="327" name="Google Shape;327;p16"/>
          <p:cNvPicPr preferRelativeResize="0"/>
          <p:nvPr/>
        </p:nvPicPr>
        <p:blipFill rotWithShape="1">
          <a:blip r:embed="rId4">
            <a:alphaModFix/>
          </a:blip>
          <a:srcRect/>
          <a:stretch/>
        </p:blipFill>
        <p:spPr>
          <a:xfrm rot="1017789">
            <a:off x="-1320988" y="-1753877"/>
            <a:ext cx="3065925" cy="320201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17"/>
          <p:cNvPicPr preferRelativeResize="0"/>
          <p:nvPr/>
        </p:nvPicPr>
        <p:blipFill rotWithShape="1">
          <a:blip r:embed="rId3">
            <a:alphaModFix/>
          </a:blip>
          <a:srcRect/>
          <a:stretch/>
        </p:blipFill>
        <p:spPr>
          <a:xfrm>
            <a:off x="0" y="816428"/>
            <a:ext cx="12192000" cy="5225143"/>
          </a:xfrm>
          <a:prstGeom prst="rect">
            <a:avLst/>
          </a:prstGeom>
          <a:noFill/>
          <a:ln>
            <a:noFill/>
          </a:ln>
        </p:spPr>
      </p:pic>
      <p:sp>
        <p:nvSpPr>
          <p:cNvPr id="333" name="Google Shape;333;p17"/>
          <p:cNvSpPr/>
          <p:nvPr/>
        </p:nvSpPr>
        <p:spPr>
          <a:xfrm>
            <a:off x="14068" y="-1"/>
            <a:ext cx="12192000" cy="816428"/>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p:cNvSpPr/>
          <p:nvPr/>
        </p:nvSpPr>
        <p:spPr>
          <a:xfrm>
            <a:off x="0" y="6041572"/>
            <a:ext cx="12192000" cy="816428"/>
          </a:xfrm>
          <a:prstGeom prst="rect">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BE31"/>
        </a:solidFill>
        <a:effectLst/>
      </p:bgPr>
    </p:bg>
    <p:spTree>
      <p:nvGrpSpPr>
        <p:cNvPr id="1" name="Shape 143"/>
        <p:cNvGrpSpPr/>
        <p:nvPr/>
      </p:nvGrpSpPr>
      <p:grpSpPr>
        <a:xfrm>
          <a:off x="0" y="0"/>
          <a:ext cx="0" cy="0"/>
          <a:chOff x="0" y="0"/>
          <a:chExt cx="0" cy="0"/>
        </a:xfrm>
      </p:grpSpPr>
      <p:sp>
        <p:nvSpPr>
          <p:cNvPr id="144" name="Google Shape;144;p3"/>
          <p:cNvSpPr/>
          <p:nvPr/>
        </p:nvSpPr>
        <p:spPr>
          <a:xfrm>
            <a:off x="1" y="1929113"/>
            <a:ext cx="0" cy="0"/>
          </a:xfrm>
          <a:custGeom>
            <a:avLst/>
            <a:gdLst/>
            <a:ahLst/>
            <a:cxnLst/>
            <a:rect l="l" t="t" r="r" b="b"/>
            <a:pathLst>
              <a:path w="2966421" h="2430684" extrusionOk="0">
                <a:moveTo>
                  <a:pt x="0" y="0"/>
                </a:moveTo>
                <a:lnTo>
                  <a:pt x="0" y="0"/>
                </a:lnTo>
                <a:cubicBezTo>
                  <a:pt x="0" y="0"/>
                  <a:pt x="0" y="0"/>
                  <a:pt x="0" y="0"/>
                </a:cubicBezTo>
                <a:cubicBezTo>
                  <a:pt x="0" y="0"/>
                  <a:pt x="0" y="0"/>
                  <a:pt x="0" y="0"/>
                </a:cubicBezTo>
                <a:lnTo>
                  <a:pt x="0" y="0"/>
                </a:lnTo>
                <a:close/>
              </a:path>
            </a:pathLst>
          </a:custGeom>
          <a:gradFill>
            <a:gsLst>
              <a:gs pos="0">
                <a:srgbClr val="F5F7FC"/>
              </a:gs>
              <a:gs pos="39000">
                <a:srgbClr val="A9BEE4"/>
              </a:gs>
              <a:gs pos="62000">
                <a:srgbClr val="A9BEE4"/>
              </a:gs>
              <a:gs pos="100000">
                <a:srgbClr val="C5D3ED"/>
              </a:gs>
            </a:gsLst>
            <a:lin ang="5400000" scaled="0"/>
          </a:gra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5" name="Google Shape;145;p3"/>
          <p:cNvSpPr/>
          <p:nvPr/>
        </p:nvSpPr>
        <p:spPr>
          <a:xfrm>
            <a:off x="-1" y="1830213"/>
            <a:ext cx="0" cy="0"/>
          </a:xfrm>
          <a:custGeom>
            <a:avLst/>
            <a:gdLst/>
            <a:ahLst/>
            <a:cxnLst/>
            <a:rect l="l" t="t" r="r" b="b"/>
            <a:pathLst>
              <a:path w="2966421" h="2430684" extrusionOk="0">
                <a:moveTo>
                  <a:pt x="0" y="0"/>
                </a:moveTo>
                <a:lnTo>
                  <a:pt x="0" y="0"/>
                </a:lnTo>
                <a:cubicBezTo>
                  <a:pt x="0" y="0"/>
                  <a:pt x="0" y="0"/>
                  <a:pt x="0" y="0"/>
                </a:cubicBezTo>
                <a:cubicBezTo>
                  <a:pt x="0" y="0"/>
                  <a:pt x="0" y="0"/>
                  <a:pt x="0" y="0"/>
                </a:cubicBezTo>
                <a:lnTo>
                  <a:pt x="0" y="0"/>
                </a:lnTo>
                <a:close/>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6" name="Google Shape;146;p3"/>
          <p:cNvSpPr/>
          <p:nvPr/>
        </p:nvSpPr>
        <p:spPr>
          <a:xfrm>
            <a:off x="2860513" y="1616853"/>
            <a:ext cx="0" cy="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3"/>
          <p:cNvSpPr/>
          <p:nvPr/>
        </p:nvSpPr>
        <p:spPr>
          <a:xfrm>
            <a:off x="3365576" y="2906127"/>
            <a:ext cx="0" cy="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3"/>
          <p:cNvSpPr/>
          <p:nvPr/>
        </p:nvSpPr>
        <p:spPr>
          <a:xfrm>
            <a:off x="2853707" y="4198788"/>
            <a:ext cx="0" cy="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149" name="Google Shape;149;p3"/>
          <p:cNvCxnSpPr>
            <a:stCxn id="146" idx="7"/>
          </p:cNvCxnSpPr>
          <p:nvPr/>
        </p:nvCxnSpPr>
        <p:spPr>
          <a:xfrm>
            <a:off x="2860513" y="1616853"/>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150" name="Google Shape;150;p3"/>
          <p:cNvCxnSpPr/>
          <p:nvPr/>
        </p:nvCxnSpPr>
        <p:spPr>
          <a:xfrm>
            <a:off x="3877443" y="4764353"/>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151" name="Google Shape;151;p3"/>
          <p:cNvCxnSpPr/>
          <p:nvPr/>
        </p:nvCxnSpPr>
        <p:spPr>
          <a:xfrm>
            <a:off x="4389313" y="3429000"/>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152" name="Google Shape;152;p3"/>
          <p:cNvCxnSpPr/>
          <p:nvPr/>
        </p:nvCxnSpPr>
        <p:spPr>
          <a:xfrm>
            <a:off x="4389313" y="1114407"/>
            <a:ext cx="0" cy="0"/>
          </a:xfrm>
          <a:prstGeom prst="straightConnector1">
            <a:avLst/>
          </a:prstGeom>
          <a:noFill/>
          <a:ln w="9525" cap="flat" cmpd="sng">
            <a:solidFill>
              <a:schemeClr val="accent1"/>
            </a:solidFill>
            <a:prstDash val="solid"/>
            <a:miter lim="800000"/>
            <a:headEnd type="none" w="sm" len="sm"/>
            <a:tailEnd type="none" w="sm" len="sm"/>
          </a:ln>
        </p:spPr>
      </p:cxnSp>
      <p:cxnSp>
        <p:nvCxnSpPr>
          <p:cNvPr id="153" name="Google Shape;153;p3"/>
          <p:cNvCxnSpPr/>
          <p:nvPr/>
        </p:nvCxnSpPr>
        <p:spPr>
          <a:xfrm>
            <a:off x="4532428" y="5405541"/>
            <a:ext cx="0" cy="0"/>
          </a:xfrm>
          <a:prstGeom prst="straightConnector1">
            <a:avLst/>
          </a:prstGeom>
          <a:noFill/>
          <a:ln w="9525" cap="flat" cmpd="sng">
            <a:solidFill>
              <a:schemeClr val="accent1"/>
            </a:solidFill>
            <a:prstDash val="solid"/>
            <a:miter lim="800000"/>
            <a:headEnd type="none" w="sm" len="sm"/>
            <a:tailEnd type="none" w="sm" len="sm"/>
          </a:ln>
        </p:spPr>
      </p:cxnSp>
      <p:sp>
        <p:nvSpPr>
          <p:cNvPr id="154" name="Google Shape;154;p3"/>
          <p:cNvSpPr/>
          <p:nvPr/>
        </p:nvSpPr>
        <p:spPr>
          <a:xfrm>
            <a:off x="-8250472" y="4381869"/>
            <a:ext cx="1526380" cy="5027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667" b="1">
                <a:solidFill>
                  <a:schemeClr val="dk1"/>
                </a:solidFill>
                <a:latin typeface="Times New Roman"/>
                <a:ea typeface="Times New Roman"/>
                <a:cs typeface="Times New Roman"/>
                <a:sym typeface="Times New Roman"/>
              </a:rPr>
              <a:t>Nội dung</a:t>
            </a:r>
            <a:endParaRPr sz="2667" b="1">
              <a:solidFill>
                <a:schemeClr val="dk1"/>
              </a:solidFill>
              <a:latin typeface="Calibri"/>
              <a:ea typeface="Calibri"/>
              <a:cs typeface="Calibri"/>
              <a:sym typeface="Calibri"/>
            </a:endParaRPr>
          </a:p>
        </p:txBody>
      </p:sp>
      <p:sp>
        <p:nvSpPr>
          <p:cNvPr id="155" name="Google Shape;155;p3"/>
          <p:cNvSpPr/>
          <p:nvPr/>
        </p:nvSpPr>
        <p:spPr>
          <a:xfrm>
            <a:off x="723343" y="716776"/>
            <a:ext cx="250253" cy="200899"/>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lt1"/>
              </a:solidFill>
              <a:latin typeface="Calibri"/>
              <a:ea typeface="Calibri"/>
              <a:cs typeface="Calibri"/>
              <a:sym typeface="Calibri"/>
            </a:endParaRPr>
          </a:p>
        </p:txBody>
      </p:sp>
      <p:sp>
        <p:nvSpPr>
          <p:cNvPr id="156" name="Google Shape;156;p3"/>
          <p:cNvSpPr/>
          <p:nvPr/>
        </p:nvSpPr>
        <p:spPr>
          <a:xfrm>
            <a:off x="5758737" y="722051"/>
            <a:ext cx="230123" cy="200899"/>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3"/>
          <p:cNvSpPr txBox="1"/>
          <p:nvPr/>
        </p:nvSpPr>
        <p:spPr>
          <a:xfrm>
            <a:off x="-497360" y="1213406"/>
            <a:ext cx="12972440" cy="212361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400" b="1" dirty="0" err="1">
                <a:solidFill>
                  <a:schemeClr val="dk1"/>
                </a:solidFill>
                <a:sym typeface="Arial"/>
              </a:rPr>
              <a:t>Xây</a:t>
            </a:r>
            <a:r>
              <a:rPr lang="en-US" sz="4400" b="1" dirty="0">
                <a:solidFill>
                  <a:schemeClr val="dk1"/>
                </a:solidFill>
                <a:sym typeface="Arial"/>
              </a:rPr>
              <a:t> </a:t>
            </a:r>
            <a:r>
              <a:rPr lang="en-US" sz="4400" b="1" dirty="0" err="1">
                <a:solidFill>
                  <a:schemeClr val="dk1"/>
                </a:solidFill>
                <a:sym typeface="Arial"/>
              </a:rPr>
              <a:t>dựng</a:t>
            </a:r>
            <a:r>
              <a:rPr lang="en-US" sz="4400" b="1" dirty="0">
                <a:solidFill>
                  <a:schemeClr val="dk1"/>
                </a:solidFill>
                <a:sym typeface="Arial"/>
              </a:rPr>
              <a:t> </a:t>
            </a:r>
            <a:r>
              <a:rPr lang="en-US" sz="4400" b="1" dirty="0" err="1">
                <a:solidFill>
                  <a:schemeClr val="dk1"/>
                </a:solidFill>
                <a:sym typeface="Arial"/>
              </a:rPr>
              <a:t>phần</a:t>
            </a:r>
            <a:r>
              <a:rPr lang="en-US" sz="4400" b="1" dirty="0">
                <a:solidFill>
                  <a:schemeClr val="dk1"/>
                </a:solidFill>
                <a:sym typeface="Arial"/>
              </a:rPr>
              <a:t> </a:t>
            </a:r>
            <a:r>
              <a:rPr lang="en-US" sz="4400" b="1" dirty="0" err="1">
                <a:solidFill>
                  <a:schemeClr val="dk1"/>
                </a:solidFill>
                <a:sym typeface="Arial"/>
              </a:rPr>
              <a:t>mềm</a:t>
            </a:r>
            <a:r>
              <a:rPr lang="en-US" sz="4400" b="1" dirty="0">
                <a:solidFill>
                  <a:schemeClr val="dk1"/>
                </a:solidFill>
                <a:sym typeface="Arial"/>
              </a:rPr>
              <a:t> </a:t>
            </a:r>
            <a:r>
              <a:rPr lang="en-US" sz="4400" b="1" dirty="0" err="1">
                <a:solidFill>
                  <a:schemeClr val="dk1"/>
                </a:solidFill>
                <a:sym typeface="Arial"/>
              </a:rPr>
              <a:t>Quản</a:t>
            </a:r>
            <a:r>
              <a:rPr lang="en-US" sz="4400" b="1" dirty="0">
                <a:solidFill>
                  <a:schemeClr val="dk1"/>
                </a:solidFill>
                <a:sym typeface="Arial"/>
              </a:rPr>
              <a:t> </a:t>
            </a:r>
            <a:r>
              <a:rPr lang="en-US" sz="4400" b="1" dirty="0" err="1">
                <a:solidFill>
                  <a:schemeClr val="dk1"/>
                </a:solidFill>
                <a:sym typeface="Arial"/>
              </a:rPr>
              <a:t>lý</a:t>
            </a:r>
            <a:r>
              <a:rPr lang="en-US" sz="4400" b="1" dirty="0">
                <a:solidFill>
                  <a:schemeClr val="dk1"/>
                </a:solidFill>
                <a:sym typeface="Arial"/>
              </a:rPr>
              <a:t> </a:t>
            </a:r>
            <a:r>
              <a:rPr lang="en-US" sz="4400" b="1" dirty="0" err="1">
                <a:solidFill>
                  <a:schemeClr val="dk1"/>
                </a:solidFill>
                <a:sym typeface="Arial"/>
              </a:rPr>
              <a:t>đồng</a:t>
            </a:r>
            <a:r>
              <a:rPr lang="en-US" sz="4400" b="1" dirty="0">
                <a:solidFill>
                  <a:schemeClr val="dk1"/>
                </a:solidFill>
                <a:sym typeface="Arial"/>
              </a:rPr>
              <a:t> </a:t>
            </a:r>
            <a:r>
              <a:rPr lang="en-US" sz="4400" b="1" dirty="0" err="1">
                <a:solidFill>
                  <a:schemeClr val="dk1"/>
                </a:solidFill>
                <a:sym typeface="Arial"/>
              </a:rPr>
              <a:t>phục</a:t>
            </a:r>
            <a:endParaRPr lang="en-US" sz="4400" b="1" dirty="0">
              <a:solidFill>
                <a:schemeClr val="dk1"/>
              </a:solidFill>
              <a:sym typeface="Arial"/>
            </a:endParaRPr>
          </a:p>
          <a:p>
            <a:pPr marL="0" marR="0" lvl="0" indent="0" algn="ctr" rtl="0">
              <a:lnSpc>
                <a:spcPct val="150000"/>
              </a:lnSpc>
              <a:spcBef>
                <a:spcPts val="0"/>
              </a:spcBef>
              <a:spcAft>
                <a:spcPts val="0"/>
              </a:spcAft>
              <a:buNone/>
            </a:pPr>
            <a:r>
              <a:rPr lang="en-US" sz="4400" b="1" dirty="0" err="1">
                <a:solidFill>
                  <a:schemeClr val="dk1"/>
                </a:solidFill>
              </a:rPr>
              <a:t>Trường</a:t>
            </a:r>
            <a:r>
              <a:rPr lang="en-US" sz="4400" b="1" dirty="0">
                <a:solidFill>
                  <a:schemeClr val="dk1"/>
                </a:solidFill>
              </a:rPr>
              <a:t> </a:t>
            </a:r>
            <a:r>
              <a:rPr lang="en-US" sz="4400" b="1" dirty="0" err="1">
                <a:solidFill>
                  <a:schemeClr val="dk1"/>
                </a:solidFill>
              </a:rPr>
              <a:t>Đại</a:t>
            </a:r>
            <a:r>
              <a:rPr lang="en-US" sz="4400" b="1" dirty="0">
                <a:solidFill>
                  <a:schemeClr val="dk1"/>
                </a:solidFill>
              </a:rPr>
              <a:t> </a:t>
            </a:r>
            <a:r>
              <a:rPr lang="en-US" sz="4400" b="1" dirty="0" err="1">
                <a:solidFill>
                  <a:schemeClr val="dk1"/>
                </a:solidFill>
              </a:rPr>
              <a:t>học</a:t>
            </a:r>
            <a:r>
              <a:rPr lang="en-US" sz="4400" b="1" dirty="0">
                <a:solidFill>
                  <a:schemeClr val="dk1"/>
                </a:solidFill>
              </a:rPr>
              <a:t> </a:t>
            </a:r>
            <a:r>
              <a:rPr lang="en-US" sz="4400" b="1" dirty="0" err="1">
                <a:solidFill>
                  <a:schemeClr val="dk1"/>
                </a:solidFill>
              </a:rPr>
              <a:t>Công</a:t>
            </a:r>
            <a:r>
              <a:rPr lang="en-US" sz="4400" b="1" dirty="0">
                <a:solidFill>
                  <a:schemeClr val="dk1"/>
                </a:solidFill>
              </a:rPr>
              <a:t> </a:t>
            </a:r>
            <a:r>
              <a:rPr lang="en-US" sz="4400" b="1" dirty="0" err="1">
                <a:solidFill>
                  <a:schemeClr val="dk1"/>
                </a:solidFill>
              </a:rPr>
              <a:t>nghiệp</a:t>
            </a:r>
            <a:r>
              <a:rPr lang="en-US" sz="4400" b="1" dirty="0">
                <a:solidFill>
                  <a:schemeClr val="dk1"/>
                </a:solidFill>
              </a:rPr>
              <a:t> Hà </a:t>
            </a:r>
            <a:r>
              <a:rPr lang="en-US" sz="4400" b="1" dirty="0" err="1">
                <a:solidFill>
                  <a:schemeClr val="dk1"/>
                </a:solidFill>
              </a:rPr>
              <a:t>Nội</a:t>
            </a:r>
            <a:endParaRPr sz="4400" b="1" dirty="0">
              <a:solidFill>
                <a:srgbClr val="1F3864"/>
              </a:solidFill>
              <a:sym typeface="Arial"/>
            </a:endParaRPr>
          </a:p>
        </p:txBody>
      </p:sp>
      <p:sp>
        <p:nvSpPr>
          <p:cNvPr id="158" name="Google Shape;158;p3"/>
          <p:cNvSpPr txBox="1">
            <a:spLocks noGrp="1"/>
          </p:cNvSpPr>
          <p:nvPr>
            <p:ph type="ctrTitle" idx="4294967295"/>
          </p:nvPr>
        </p:nvSpPr>
        <p:spPr>
          <a:xfrm>
            <a:off x="1411395" y="215096"/>
            <a:ext cx="4108507" cy="120425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1F3864"/>
              </a:buClr>
              <a:buSzPts val="3733"/>
              <a:buFont typeface="Calibri"/>
              <a:buNone/>
            </a:pPr>
            <a:r>
              <a:rPr lang="en-US" sz="3733" b="1" u="sng" dirty="0" err="1">
                <a:solidFill>
                  <a:srgbClr val="1F3864"/>
                </a:solidFill>
              </a:rPr>
              <a:t>Đề</a:t>
            </a:r>
            <a:r>
              <a:rPr lang="en-US" sz="3733" b="1" u="sng" dirty="0">
                <a:solidFill>
                  <a:srgbClr val="1F3864"/>
                </a:solidFill>
              </a:rPr>
              <a:t> </a:t>
            </a:r>
            <a:r>
              <a:rPr lang="en-US" sz="3733" b="1" u="sng" dirty="0" err="1">
                <a:solidFill>
                  <a:srgbClr val="1F3864"/>
                </a:solidFill>
              </a:rPr>
              <a:t>tài</a:t>
            </a:r>
            <a:endParaRPr sz="3733" b="1" i="0" u="sng" strike="noStrike" cap="none" dirty="0">
              <a:solidFill>
                <a:srgbClr val="1F3864"/>
              </a:solidFill>
              <a:latin typeface="Calibri"/>
              <a:ea typeface="Calibri"/>
              <a:cs typeface="Calibri"/>
              <a:sym typeface="Calibri"/>
            </a:endParaRPr>
          </a:p>
        </p:txBody>
      </p:sp>
      <p:sp>
        <p:nvSpPr>
          <p:cNvPr id="159" name="Google Shape;159;p3"/>
          <p:cNvSpPr/>
          <p:nvPr/>
        </p:nvSpPr>
        <p:spPr>
          <a:xfrm>
            <a:off x="0" y="5486400"/>
            <a:ext cx="12424229" cy="1371600"/>
          </a:xfrm>
          <a:prstGeom prst="rect">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par>
                                <p:cTn id="8" presetID="1" presetClass="entr" presetSubtype="0" fill="hold" nodeType="withEffect">
                                  <p:stCondLst>
                                    <p:cond delay="0"/>
                                  </p:stCondLst>
                                  <p:childTnLst>
                                    <p:set>
                                      <p:cBhvr>
                                        <p:cTn id="9" dur="1" fill="hold">
                                          <p:stCondLst>
                                            <p:cond delay="0"/>
                                          </p:stCondLst>
                                        </p:cTn>
                                        <p:tgtEl>
                                          <p:spTgt spid="158"/>
                                        </p:tgtEl>
                                        <p:attrNameLst>
                                          <p:attrName>style.visibility</p:attrName>
                                        </p:attrNameLst>
                                      </p:cBhvr>
                                      <p:to>
                                        <p:strVal val="visible"/>
                                      </p:to>
                                    </p:set>
                                  </p:childTnLst>
                                </p:cTn>
                              </p:par>
                              <p:par>
                                <p:cTn id="10" presetID="1" presetClass="entr" presetSubtype="0" fill="hold" nodeType="withEffect">
                                  <p:stCondLst>
                                    <p:cond delay="250"/>
                                  </p:stCondLst>
                                  <p:childTnLst>
                                    <p:set>
                                      <p:cBhvr>
                                        <p:cTn id="11" dur="1" fill="hold">
                                          <p:stCondLst>
                                            <p:cond delay="0"/>
                                          </p:stCondLst>
                                        </p:cTn>
                                        <p:tgtEl>
                                          <p:spTgt spid="155"/>
                                        </p:tgtEl>
                                        <p:attrNameLst>
                                          <p:attrName>style.visibility</p:attrName>
                                        </p:attrNameLst>
                                      </p:cBhvr>
                                      <p:to>
                                        <p:strVal val="visible"/>
                                      </p:to>
                                    </p:set>
                                  </p:childTnLst>
                                </p:cTn>
                              </p:par>
                              <p:par>
                                <p:cTn id="12" presetID="1" presetClass="entr" presetSubtype="0" fill="hold" nodeType="withEffect">
                                  <p:stCondLst>
                                    <p:cond delay="250"/>
                                  </p:stCondLst>
                                  <p:childTnLst>
                                    <p:set>
                                      <p:cBhvr>
                                        <p:cTn id="13"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D08C"/>
        </a:solidFill>
        <a:effectLst/>
      </p:bgPr>
    </p:bg>
    <p:spTree>
      <p:nvGrpSpPr>
        <p:cNvPr id="1" name="Shape 163"/>
        <p:cNvGrpSpPr/>
        <p:nvPr/>
      </p:nvGrpSpPr>
      <p:grpSpPr>
        <a:xfrm>
          <a:off x="0" y="0"/>
          <a:ext cx="0" cy="0"/>
          <a:chOff x="0" y="0"/>
          <a:chExt cx="0" cy="0"/>
        </a:xfrm>
      </p:grpSpPr>
      <p:sp>
        <p:nvSpPr>
          <p:cNvPr id="164" name="Google Shape;164;p4"/>
          <p:cNvSpPr/>
          <p:nvPr/>
        </p:nvSpPr>
        <p:spPr>
          <a:xfrm>
            <a:off x="5143023" y="0"/>
            <a:ext cx="6888556" cy="6833016"/>
          </a:xfrm>
          <a:prstGeom prst="parallelogram">
            <a:avLst>
              <a:gd name="adj" fmla="val 42412"/>
            </a:avLst>
          </a:prstGeom>
          <a:solidFill>
            <a:srgbClr val="00B050">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5" name="Google Shape;165;p4"/>
          <p:cNvSpPr/>
          <p:nvPr/>
        </p:nvSpPr>
        <p:spPr>
          <a:xfrm>
            <a:off x="3312589" y="-24984"/>
            <a:ext cx="6801768" cy="6866291"/>
          </a:xfrm>
          <a:prstGeom prst="parallelogram">
            <a:avLst>
              <a:gd name="adj" fmla="val 42412"/>
            </a:avLst>
          </a:prstGeom>
          <a:solidFill>
            <a:srgbClr val="8296B0">
              <a:alpha val="5568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6" name="Google Shape;166;p4"/>
          <p:cNvSpPr/>
          <p:nvPr/>
        </p:nvSpPr>
        <p:spPr>
          <a:xfrm>
            <a:off x="1987989" y="-37233"/>
            <a:ext cx="6801768" cy="6858000"/>
          </a:xfrm>
          <a:prstGeom prst="parallelogram">
            <a:avLst>
              <a:gd name="adj" fmla="val 42412"/>
            </a:avLst>
          </a:pr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667" b="1">
              <a:solidFill>
                <a:schemeClr val="dk1"/>
              </a:solidFill>
              <a:latin typeface="Calibri"/>
              <a:ea typeface="Calibri"/>
              <a:cs typeface="Calibri"/>
              <a:sym typeface="Calibri"/>
            </a:endParaRPr>
          </a:p>
        </p:txBody>
      </p:sp>
      <p:sp>
        <p:nvSpPr>
          <p:cNvPr id="167" name="Google Shape;167;p4"/>
          <p:cNvSpPr txBox="1"/>
          <p:nvPr/>
        </p:nvSpPr>
        <p:spPr>
          <a:xfrm>
            <a:off x="1295184" y="74467"/>
            <a:ext cx="7050473" cy="9130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333" b="1" dirty="0">
                <a:solidFill>
                  <a:schemeClr val="dk1"/>
                </a:solidFill>
                <a:latin typeface="Commissioner ExtraBold"/>
                <a:ea typeface="Commissioner ExtraBold"/>
                <a:cs typeface="Commissioner ExtraBold"/>
                <a:sym typeface="Commissioner ExtraBold"/>
              </a:rPr>
              <a:t>NỘI DUNG CHÍNH</a:t>
            </a:r>
            <a:endParaRPr sz="5333" b="1" dirty="0">
              <a:solidFill>
                <a:schemeClr val="dk1"/>
              </a:solidFill>
              <a:latin typeface="Commissioner ExtraBold"/>
              <a:ea typeface="Commissioner ExtraBold"/>
              <a:cs typeface="Commissioner ExtraBold"/>
              <a:sym typeface="Commissioner ExtraBold"/>
            </a:endParaRPr>
          </a:p>
        </p:txBody>
      </p:sp>
      <p:sp>
        <p:nvSpPr>
          <p:cNvPr id="168" name="Google Shape;168;p4"/>
          <p:cNvSpPr/>
          <p:nvPr/>
        </p:nvSpPr>
        <p:spPr>
          <a:xfrm>
            <a:off x="-1399338" y="1360890"/>
            <a:ext cx="1023737" cy="1045747"/>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1</a:t>
            </a:r>
            <a:endParaRPr sz="2400">
              <a:solidFill>
                <a:schemeClr val="dk1"/>
              </a:solidFill>
              <a:latin typeface="Calibri"/>
              <a:ea typeface="Calibri"/>
              <a:cs typeface="Calibri"/>
              <a:sym typeface="Calibri"/>
            </a:endParaRPr>
          </a:p>
        </p:txBody>
      </p:sp>
      <p:sp>
        <p:nvSpPr>
          <p:cNvPr id="169" name="Google Shape;169;p4"/>
          <p:cNvSpPr/>
          <p:nvPr/>
        </p:nvSpPr>
        <p:spPr>
          <a:xfrm>
            <a:off x="-1385094" y="2563423"/>
            <a:ext cx="1023737" cy="1045747"/>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70" name="Google Shape;170;p4"/>
          <p:cNvSpPr/>
          <p:nvPr/>
        </p:nvSpPr>
        <p:spPr>
          <a:xfrm>
            <a:off x="-1399340" y="3898612"/>
            <a:ext cx="1023737" cy="1045747"/>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3</a:t>
            </a:r>
            <a:endParaRPr sz="2400" dirty="0">
              <a:solidFill>
                <a:schemeClr val="dk1"/>
              </a:solidFill>
              <a:latin typeface="Calibri"/>
              <a:ea typeface="Calibri"/>
              <a:cs typeface="Calibri"/>
              <a:sym typeface="Calibri"/>
            </a:endParaRPr>
          </a:p>
        </p:txBody>
      </p:sp>
      <p:sp>
        <p:nvSpPr>
          <p:cNvPr id="171" name="Google Shape;171;p4"/>
          <p:cNvSpPr/>
          <p:nvPr/>
        </p:nvSpPr>
        <p:spPr>
          <a:xfrm>
            <a:off x="1639193" y="1632380"/>
            <a:ext cx="6511719" cy="502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b="1" dirty="0" err="1">
                <a:solidFill>
                  <a:schemeClr val="dk1"/>
                </a:solidFill>
                <a:latin typeface="Calibri"/>
                <a:ea typeface="Calibri"/>
                <a:cs typeface="Calibri"/>
                <a:sym typeface="Calibri"/>
              </a:rPr>
              <a:t>Giới</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thiệu</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đề</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tài</a:t>
            </a:r>
            <a:endParaRPr sz="2667" b="1" dirty="0">
              <a:solidFill>
                <a:schemeClr val="dk1"/>
              </a:solidFill>
              <a:latin typeface="Calibri"/>
              <a:ea typeface="Calibri"/>
              <a:cs typeface="Calibri"/>
              <a:sym typeface="Calibri"/>
            </a:endParaRPr>
          </a:p>
        </p:txBody>
      </p:sp>
      <p:sp>
        <p:nvSpPr>
          <p:cNvPr id="172" name="Google Shape;172;p4"/>
          <p:cNvSpPr/>
          <p:nvPr/>
        </p:nvSpPr>
        <p:spPr>
          <a:xfrm>
            <a:off x="1639193" y="2834913"/>
            <a:ext cx="4414991" cy="502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b="1" dirty="0" err="1">
                <a:solidFill>
                  <a:schemeClr val="dk1"/>
                </a:solidFill>
                <a:latin typeface="Calibri"/>
                <a:ea typeface="Calibri"/>
                <a:cs typeface="Calibri"/>
                <a:sym typeface="Calibri"/>
              </a:rPr>
              <a:t>Phân</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tích</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thiết</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kế</a:t>
            </a:r>
            <a:endParaRPr sz="2667" b="1" dirty="0">
              <a:solidFill>
                <a:schemeClr val="dk1"/>
              </a:solidFill>
              <a:latin typeface="Calibri"/>
              <a:ea typeface="Calibri"/>
              <a:cs typeface="Calibri"/>
              <a:sym typeface="Calibri"/>
            </a:endParaRPr>
          </a:p>
        </p:txBody>
      </p:sp>
      <p:sp>
        <p:nvSpPr>
          <p:cNvPr id="173" name="Google Shape;173;p4"/>
          <p:cNvSpPr/>
          <p:nvPr/>
        </p:nvSpPr>
        <p:spPr>
          <a:xfrm>
            <a:off x="1639193" y="4170122"/>
            <a:ext cx="2684792" cy="5027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b="1" dirty="0" err="1">
                <a:solidFill>
                  <a:schemeClr val="dk1"/>
                </a:solidFill>
                <a:latin typeface="Calibri"/>
                <a:ea typeface="Calibri"/>
                <a:cs typeface="Calibri"/>
                <a:sym typeface="Calibri"/>
              </a:rPr>
              <a:t>Kết</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quả</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thu</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được</a:t>
            </a:r>
            <a:endParaRPr sz="2667" b="1" dirty="0">
              <a:solidFill>
                <a:schemeClr val="dk1"/>
              </a:solidFill>
              <a:latin typeface="Calibri"/>
              <a:ea typeface="Calibri"/>
              <a:cs typeface="Calibri"/>
              <a:sym typeface="Calibri"/>
            </a:endParaRPr>
          </a:p>
        </p:txBody>
      </p:sp>
      <p:sp>
        <p:nvSpPr>
          <p:cNvPr id="2" name="Google Shape;170;p4">
            <a:extLst>
              <a:ext uri="{FF2B5EF4-FFF2-40B4-BE49-F238E27FC236}">
                <a16:creationId xmlns:a16="http://schemas.microsoft.com/office/drawing/2014/main" id="{948392A6-9DA3-D6A5-DBF8-B0B0C38E4649}"/>
              </a:ext>
            </a:extLst>
          </p:cNvPr>
          <p:cNvSpPr/>
          <p:nvPr/>
        </p:nvSpPr>
        <p:spPr>
          <a:xfrm>
            <a:off x="-1399340" y="5234928"/>
            <a:ext cx="1023737" cy="1045747"/>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dirty="0">
                <a:solidFill>
                  <a:schemeClr val="dk1"/>
                </a:solidFill>
                <a:latin typeface="Calibri"/>
                <a:ea typeface="Calibri"/>
                <a:cs typeface="Calibri"/>
                <a:sym typeface="Calibri"/>
              </a:rPr>
              <a:t>4</a:t>
            </a:r>
            <a:endParaRPr sz="2400" dirty="0">
              <a:solidFill>
                <a:schemeClr val="dk1"/>
              </a:solidFill>
              <a:latin typeface="Calibri"/>
              <a:ea typeface="Calibri"/>
              <a:cs typeface="Calibri"/>
              <a:sym typeface="Calibri"/>
            </a:endParaRPr>
          </a:p>
        </p:txBody>
      </p:sp>
      <p:sp>
        <p:nvSpPr>
          <p:cNvPr id="3" name="Google Shape;173;p4">
            <a:extLst>
              <a:ext uri="{FF2B5EF4-FFF2-40B4-BE49-F238E27FC236}">
                <a16:creationId xmlns:a16="http://schemas.microsoft.com/office/drawing/2014/main" id="{5137C5E8-BF3A-FDDE-68AF-EC5B56BAF236}"/>
              </a:ext>
            </a:extLst>
          </p:cNvPr>
          <p:cNvSpPr/>
          <p:nvPr/>
        </p:nvSpPr>
        <p:spPr>
          <a:xfrm>
            <a:off x="1588130" y="5506438"/>
            <a:ext cx="4812669" cy="5027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b="1" dirty="0" err="1">
                <a:solidFill>
                  <a:schemeClr val="dk1"/>
                </a:solidFill>
                <a:latin typeface="Calibri"/>
                <a:ea typeface="Calibri"/>
                <a:cs typeface="Calibri"/>
                <a:sym typeface="Calibri"/>
              </a:rPr>
              <a:t>Kết</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luận</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và</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bài</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học</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kinh</a:t>
            </a:r>
            <a:r>
              <a:rPr lang="en-US" sz="2667" b="1" dirty="0">
                <a:solidFill>
                  <a:schemeClr val="dk1"/>
                </a:solidFill>
                <a:latin typeface="Calibri"/>
                <a:ea typeface="Calibri"/>
                <a:cs typeface="Calibri"/>
                <a:sym typeface="Calibri"/>
              </a:rPr>
              <a:t> </a:t>
            </a:r>
            <a:r>
              <a:rPr lang="en-US" sz="2667" b="1" dirty="0" err="1">
                <a:solidFill>
                  <a:schemeClr val="dk1"/>
                </a:solidFill>
                <a:latin typeface="Calibri"/>
                <a:ea typeface="Calibri"/>
                <a:cs typeface="Calibri"/>
                <a:sym typeface="Calibri"/>
              </a:rPr>
              <a:t>nghiệm</a:t>
            </a:r>
            <a:endParaRPr sz="2667" b="1"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750"/>
                                        <p:tgtEl>
                                          <p:spTgt spid="171"/>
                                        </p:tgtEl>
                                      </p:cBhvr>
                                    </p:animEffect>
                                  </p:childTnLst>
                                </p:cTn>
                              </p:par>
                              <p:par>
                                <p:cTn id="8" presetID="10" presetClass="entr" presetSubtype="0" fill="hold" nodeType="withEffect">
                                  <p:stCondLst>
                                    <p:cond delay="85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750"/>
                                        <p:tgtEl>
                                          <p:spTgt spid="172"/>
                                        </p:tgtEl>
                                      </p:cBhvr>
                                    </p:animEffect>
                                  </p:childTnLst>
                                </p:cTn>
                              </p:par>
                              <p:par>
                                <p:cTn id="11" presetID="10" presetClass="entr" presetSubtype="0" fill="hold" nodeType="withEffect">
                                  <p:stCondLst>
                                    <p:cond delay="950"/>
                                  </p:stCondLst>
                                  <p:childTnLst>
                                    <p:set>
                                      <p:cBhvr>
                                        <p:cTn id="12" dur="1" fill="hold">
                                          <p:stCondLst>
                                            <p:cond delay="0"/>
                                          </p:stCondLst>
                                        </p:cTn>
                                        <p:tgtEl>
                                          <p:spTgt spid="173"/>
                                        </p:tgtEl>
                                        <p:attrNameLst>
                                          <p:attrName>style.visibility</p:attrName>
                                        </p:attrNameLst>
                                      </p:cBhvr>
                                      <p:to>
                                        <p:strVal val="visible"/>
                                      </p:to>
                                    </p:set>
                                    <p:animEffect transition="in" filter="fade">
                                      <p:cBhvr>
                                        <p:cTn id="13" dur="750"/>
                                        <p:tgtEl>
                                          <p:spTgt spid="173"/>
                                        </p:tgtEl>
                                      </p:cBhvr>
                                    </p:animEffect>
                                  </p:childTnLst>
                                </p:cTn>
                              </p:par>
                              <p:par>
                                <p:cTn id="14" presetID="10" presetClass="entr" presetSubtype="0" fill="hold" nodeType="withEffect">
                                  <p:stCondLst>
                                    <p:cond delay="95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8D08C"/>
        </a:solidFill>
        <a:effectLst/>
      </p:bgPr>
    </p:bg>
    <p:spTree>
      <p:nvGrpSpPr>
        <p:cNvPr id="1" name="Shape 177"/>
        <p:cNvGrpSpPr/>
        <p:nvPr/>
      </p:nvGrpSpPr>
      <p:grpSpPr>
        <a:xfrm>
          <a:off x="0" y="0"/>
          <a:ext cx="0" cy="0"/>
          <a:chOff x="0" y="0"/>
          <a:chExt cx="0" cy="0"/>
        </a:xfrm>
      </p:grpSpPr>
      <p:sp>
        <p:nvSpPr>
          <p:cNvPr id="178" name="Google Shape;178;p5"/>
          <p:cNvSpPr/>
          <p:nvPr/>
        </p:nvSpPr>
        <p:spPr>
          <a:xfrm>
            <a:off x="-2433502" y="-2077664"/>
            <a:ext cx="7992714" cy="802853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B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5"/>
          <p:cNvSpPr txBox="1"/>
          <p:nvPr/>
        </p:nvSpPr>
        <p:spPr>
          <a:xfrm>
            <a:off x="405873" y="137372"/>
            <a:ext cx="4897466" cy="2304605"/>
          </a:xfrm>
          <a:prstGeom prst="rect">
            <a:avLst/>
          </a:prstGeom>
          <a:noFill/>
          <a:ln>
            <a:noFill/>
          </a:ln>
        </p:spPr>
        <p:txBody>
          <a:bodyPr spcFirstLastPara="1" wrap="square" lIns="0" tIns="0" rIns="0" bIns="0" anchor="t" anchorCtr="0">
            <a:spAutoFit/>
          </a:bodyPr>
          <a:lstStyle/>
          <a:p>
            <a:pPr marL="0" marR="0" lvl="0" indent="0" algn="ctr" rtl="0">
              <a:lnSpc>
                <a:spcPct val="116671"/>
              </a:lnSpc>
              <a:spcBef>
                <a:spcPts val="0"/>
              </a:spcBef>
              <a:spcAft>
                <a:spcPts val="0"/>
              </a:spcAft>
              <a:buNone/>
            </a:pPr>
            <a:r>
              <a:rPr lang="en-US" sz="6400" dirty="0">
                <a:solidFill>
                  <a:srgbClr val="000000"/>
                </a:solidFill>
                <a:latin typeface="Anta" panose="020B0604020202020204" charset="0"/>
                <a:ea typeface="Anta"/>
                <a:cs typeface="Anta"/>
                <a:sym typeface="Anta"/>
              </a:rPr>
              <a:t>I. </a:t>
            </a:r>
            <a:r>
              <a:rPr lang="en-US" sz="6400" dirty="0" err="1">
                <a:latin typeface="Anta" panose="020B0604020202020204" charset="0"/>
                <a:ea typeface="Anta"/>
                <a:cs typeface="Anta"/>
                <a:sym typeface="Anta"/>
              </a:rPr>
              <a:t>Giới</a:t>
            </a:r>
            <a:r>
              <a:rPr lang="en-US" sz="6400" dirty="0">
                <a:latin typeface="Anta" panose="020B0604020202020204" charset="0"/>
                <a:ea typeface="Anta"/>
                <a:cs typeface="Anta"/>
                <a:sym typeface="Anta"/>
              </a:rPr>
              <a:t> </a:t>
            </a:r>
            <a:r>
              <a:rPr lang="en-US" sz="6400" dirty="0" err="1">
                <a:latin typeface="Anta" panose="020B0604020202020204" charset="0"/>
                <a:ea typeface="Anta"/>
                <a:cs typeface="Anta"/>
                <a:sym typeface="Anta"/>
              </a:rPr>
              <a:t>thiệu</a:t>
            </a:r>
            <a:r>
              <a:rPr lang="en-US" sz="6400" dirty="0">
                <a:latin typeface="Anta" panose="020B0604020202020204" charset="0"/>
                <a:ea typeface="Anta"/>
                <a:cs typeface="Anta"/>
                <a:sym typeface="Anta"/>
              </a:rPr>
              <a:t> </a:t>
            </a:r>
            <a:r>
              <a:rPr lang="en-US" sz="6400" dirty="0" err="1">
                <a:latin typeface="Anta" panose="020B0604020202020204" charset="0"/>
                <a:ea typeface="Anta"/>
                <a:cs typeface="Anta"/>
                <a:sym typeface="Anta"/>
              </a:rPr>
              <a:t>đề</a:t>
            </a:r>
            <a:r>
              <a:rPr lang="en-US" sz="6400" dirty="0">
                <a:latin typeface="Anta" panose="020B0604020202020204" charset="0"/>
                <a:ea typeface="Anta"/>
                <a:cs typeface="Anta"/>
                <a:sym typeface="Anta"/>
              </a:rPr>
              <a:t> </a:t>
            </a:r>
            <a:r>
              <a:rPr lang="en-US" sz="6400" dirty="0" err="1">
                <a:latin typeface="Anta" panose="020B0604020202020204" charset="0"/>
                <a:ea typeface="Anta"/>
                <a:cs typeface="Anta"/>
                <a:sym typeface="Anta"/>
              </a:rPr>
              <a:t>tài</a:t>
            </a:r>
            <a:endParaRPr sz="6400" dirty="0">
              <a:solidFill>
                <a:srgbClr val="000000"/>
              </a:solidFill>
              <a:latin typeface="Anta" panose="020B0604020202020204" charset="0"/>
              <a:ea typeface="Anta"/>
              <a:cs typeface="Anta"/>
              <a:sym typeface="Anta"/>
            </a:endParaRPr>
          </a:p>
        </p:txBody>
      </p:sp>
      <p:sp>
        <p:nvSpPr>
          <p:cNvPr id="181" name="Google Shape;181;p5"/>
          <p:cNvSpPr txBox="1"/>
          <p:nvPr/>
        </p:nvSpPr>
        <p:spPr>
          <a:xfrm>
            <a:off x="4876180" y="274641"/>
            <a:ext cx="2439641" cy="175369"/>
          </a:xfrm>
          <a:prstGeom prst="rect">
            <a:avLst/>
          </a:prstGeom>
          <a:noFill/>
          <a:ln>
            <a:noFill/>
          </a:ln>
        </p:spPr>
        <p:txBody>
          <a:bodyPr spcFirstLastPara="1" wrap="square" lIns="0" tIns="0" rIns="0" bIns="0" anchor="t" anchorCtr="0">
            <a:spAutoFit/>
          </a:bodyPr>
          <a:lstStyle/>
          <a:p>
            <a:pPr marL="0" marR="0" lvl="0" indent="0" algn="ctr" rtl="0">
              <a:lnSpc>
                <a:spcPct val="140056"/>
              </a:lnSpc>
              <a:spcBef>
                <a:spcPts val="0"/>
              </a:spcBef>
              <a:spcAft>
                <a:spcPts val="0"/>
              </a:spcAft>
              <a:buNone/>
            </a:pPr>
            <a:endParaRPr sz="1066">
              <a:solidFill>
                <a:srgbClr val="000000"/>
              </a:solidFill>
              <a:latin typeface="Arial"/>
              <a:ea typeface="Arial"/>
              <a:cs typeface="Arial"/>
              <a:sym typeface="Arial"/>
            </a:endParaRPr>
          </a:p>
        </p:txBody>
      </p:sp>
      <p:pic>
        <p:nvPicPr>
          <p:cNvPr id="182" name="Google Shape;182;p5"/>
          <p:cNvPicPr preferRelativeResize="0"/>
          <p:nvPr/>
        </p:nvPicPr>
        <p:blipFill rotWithShape="1">
          <a:blip r:embed="rId3">
            <a:alphaModFix/>
          </a:blip>
          <a:srcRect/>
          <a:stretch/>
        </p:blipFill>
        <p:spPr>
          <a:xfrm rot="4280418">
            <a:off x="-1124109" y="5378101"/>
            <a:ext cx="2596605" cy="2711859"/>
          </a:xfrm>
          <a:prstGeom prst="rect">
            <a:avLst/>
          </a:prstGeom>
          <a:noFill/>
          <a:ln>
            <a:noFill/>
          </a:ln>
        </p:spPr>
      </p:pic>
      <p:sp>
        <p:nvSpPr>
          <p:cNvPr id="183" name="Google Shape;183;p5"/>
          <p:cNvSpPr/>
          <p:nvPr/>
        </p:nvSpPr>
        <p:spPr>
          <a:xfrm>
            <a:off x="13767614" y="-1996032"/>
            <a:ext cx="363354" cy="364983"/>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5"/>
          <p:cNvSpPr/>
          <p:nvPr/>
        </p:nvSpPr>
        <p:spPr>
          <a:xfrm>
            <a:off x="3174502" y="8221380"/>
            <a:ext cx="251131" cy="28088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6" name="Google Shape;186;p5"/>
          <p:cNvSpPr txBox="1"/>
          <p:nvPr/>
        </p:nvSpPr>
        <p:spPr>
          <a:xfrm>
            <a:off x="5713454" y="535156"/>
            <a:ext cx="6231323" cy="3794885"/>
          </a:xfrm>
          <a:prstGeom prst="rect">
            <a:avLst/>
          </a:prstGeom>
          <a:noFill/>
          <a:ln>
            <a:noFill/>
          </a:ln>
        </p:spPr>
        <p:txBody>
          <a:bodyPr spcFirstLastPara="1" wrap="square" lIns="0" tIns="0" rIns="0" bIns="0" anchor="t" anchorCtr="0">
            <a:spAutoFit/>
          </a:bodyPr>
          <a:lstStyle/>
          <a:p>
            <a:pPr marL="0" marR="0" lvl="0" indent="304815" algn="just" rtl="0">
              <a:lnSpc>
                <a:spcPct val="150000"/>
              </a:lnSpc>
              <a:spcBef>
                <a:spcPts val="0"/>
              </a:spcBef>
              <a:spcAft>
                <a:spcPts val="0"/>
              </a:spcAft>
              <a:buNone/>
            </a:pPr>
            <a:r>
              <a:rPr lang="en-US" sz="2400" b="1" dirty="0" err="1">
                <a:solidFill>
                  <a:schemeClr val="dk1"/>
                </a:solidFill>
                <a:latin typeface="Calibri"/>
                <a:cs typeface="Calibri"/>
                <a:sym typeface="Calibri"/>
              </a:rPr>
              <a:t>Thực</a:t>
            </a:r>
            <a:r>
              <a:rPr lang="en-US" sz="2400" b="1" dirty="0">
                <a:solidFill>
                  <a:schemeClr val="dk1"/>
                </a:solidFill>
                <a:latin typeface="Calibri"/>
                <a:cs typeface="Calibri"/>
                <a:sym typeface="Calibri"/>
              </a:rPr>
              <a:t> </a:t>
            </a:r>
            <a:r>
              <a:rPr lang="en-US" sz="2400" b="1" dirty="0" err="1">
                <a:solidFill>
                  <a:schemeClr val="dk1"/>
                </a:solidFill>
                <a:latin typeface="Calibri"/>
                <a:cs typeface="Calibri"/>
                <a:sym typeface="Calibri"/>
              </a:rPr>
              <a:t>tế</a:t>
            </a:r>
            <a:endParaRPr dirty="0"/>
          </a:p>
          <a:p>
            <a:pPr marL="342900" marR="0" lvl="0" indent="-342900" algn="just">
              <a:lnSpc>
                <a:spcPct val="13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rPr>
              <a:t>Trường Đại học Công Nghiệp Hà Nội có hai loại đồng phục cho sinh viên: Đồng phục thể chất gồm 1 bộ quần áo với mũ lưỡi trai  và 1 bộ áo khoác trường, bộ quần áo quân sự, áo khoác quân sự mùa đông, giày dép quân sự, áo đồng phục trường, quần đồng phục trường…</a:t>
            </a:r>
            <a:endParaRPr lang="en-US" sz="1800" dirty="0">
              <a:latin typeface="Times New Roman" panose="02020603050405020304" pitchFamily="18" charset="0"/>
              <a:ea typeface="Times New Roman" panose="02020603050405020304" pitchFamily="18" charset="0"/>
            </a:endParaRPr>
          </a:p>
          <a:p>
            <a:pPr marR="0" lvl="0" algn="just">
              <a:lnSpc>
                <a:spcPct val="130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342900" marR="0" lvl="0" indent="-342900" algn="just">
              <a:lnSpc>
                <a:spcPct val="13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Times New Roman" panose="02020603050405020304" pitchFamily="18" charset="0"/>
              </a:rPr>
              <a:t>Do phải làm việc cùng với khá nhiều sinh viên, việc quản lý đồng phục, thanh toán sẽ trở nên khó khăn hơn</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dễ</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phát</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sinh</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sai</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sót</a:t>
            </a:r>
            <a:endParaRPr lang="en-US" sz="1800" dirty="0">
              <a:effectLst/>
              <a:latin typeface="Arial" panose="020B0604020202020204" pitchFamily="34" charset="0"/>
              <a:ea typeface="Arial" panose="020B0604020202020204" pitchFamily="34" charset="0"/>
            </a:endParaRPr>
          </a:p>
        </p:txBody>
      </p:sp>
      <p:sp>
        <p:nvSpPr>
          <p:cNvPr id="187" name="Google Shape;187;p5"/>
          <p:cNvSpPr/>
          <p:nvPr/>
        </p:nvSpPr>
        <p:spPr>
          <a:xfrm>
            <a:off x="5557416" y="7709772"/>
            <a:ext cx="6611016" cy="8217800"/>
          </a:xfrm>
          <a:prstGeom prst="rect">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8D08C"/>
        </a:solidFill>
        <a:effectLst/>
      </p:bgPr>
    </p:bg>
    <p:spTree>
      <p:nvGrpSpPr>
        <p:cNvPr id="1" name="Shape 177"/>
        <p:cNvGrpSpPr/>
        <p:nvPr/>
      </p:nvGrpSpPr>
      <p:grpSpPr>
        <a:xfrm>
          <a:off x="0" y="0"/>
          <a:ext cx="0" cy="0"/>
          <a:chOff x="0" y="0"/>
          <a:chExt cx="0" cy="0"/>
        </a:xfrm>
      </p:grpSpPr>
      <p:sp>
        <p:nvSpPr>
          <p:cNvPr id="178" name="Google Shape;178;p5"/>
          <p:cNvSpPr/>
          <p:nvPr/>
        </p:nvSpPr>
        <p:spPr>
          <a:xfrm>
            <a:off x="-2433502" y="-2077664"/>
            <a:ext cx="7992714" cy="802853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BE3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0" name="Google Shape;180;p5"/>
          <p:cNvSpPr txBox="1"/>
          <p:nvPr/>
        </p:nvSpPr>
        <p:spPr>
          <a:xfrm>
            <a:off x="405873" y="137372"/>
            <a:ext cx="4897466" cy="2304605"/>
          </a:xfrm>
          <a:prstGeom prst="rect">
            <a:avLst/>
          </a:prstGeom>
          <a:noFill/>
          <a:ln>
            <a:noFill/>
          </a:ln>
        </p:spPr>
        <p:txBody>
          <a:bodyPr spcFirstLastPara="1" wrap="square" lIns="0" tIns="0" rIns="0" bIns="0" anchor="t" anchorCtr="0">
            <a:spAutoFit/>
          </a:bodyPr>
          <a:lstStyle/>
          <a:p>
            <a:pPr marL="0" marR="0" lvl="0" indent="0" algn="ctr" rtl="0">
              <a:lnSpc>
                <a:spcPct val="116671"/>
              </a:lnSpc>
              <a:spcBef>
                <a:spcPts val="0"/>
              </a:spcBef>
              <a:spcAft>
                <a:spcPts val="0"/>
              </a:spcAft>
              <a:buNone/>
            </a:pPr>
            <a:r>
              <a:rPr lang="en-US" sz="6400" dirty="0">
                <a:solidFill>
                  <a:srgbClr val="000000"/>
                </a:solidFill>
                <a:latin typeface="Anta" panose="020B0604020202020204" charset="0"/>
                <a:ea typeface="Anta"/>
                <a:cs typeface="Anta"/>
                <a:sym typeface="Anta"/>
              </a:rPr>
              <a:t>I. </a:t>
            </a:r>
            <a:r>
              <a:rPr lang="en-US" sz="6400" dirty="0" err="1">
                <a:latin typeface="Anta" panose="020B0604020202020204" charset="0"/>
                <a:ea typeface="Anta"/>
                <a:cs typeface="Anta"/>
                <a:sym typeface="Anta"/>
              </a:rPr>
              <a:t>Giới</a:t>
            </a:r>
            <a:r>
              <a:rPr lang="en-US" sz="6400" dirty="0">
                <a:latin typeface="Anta" panose="020B0604020202020204" charset="0"/>
                <a:ea typeface="Anta"/>
                <a:cs typeface="Anta"/>
                <a:sym typeface="Anta"/>
              </a:rPr>
              <a:t> </a:t>
            </a:r>
            <a:r>
              <a:rPr lang="en-US" sz="6400" dirty="0" err="1">
                <a:latin typeface="Anta" panose="020B0604020202020204" charset="0"/>
                <a:ea typeface="Anta"/>
                <a:cs typeface="Anta"/>
                <a:sym typeface="Anta"/>
              </a:rPr>
              <a:t>thiệu</a:t>
            </a:r>
            <a:r>
              <a:rPr lang="en-US" sz="6400" dirty="0">
                <a:latin typeface="Anta" panose="020B0604020202020204" charset="0"/>
                <a:ea typeface="Anta"/>
                <a:cs typeface="Anta"/>
                <a:sym typeface="Anta"/>
              </a:rPr>
              <a:t> </a:t>
            </a:r>
            <a:r>
              <a:rPr lang="en-US" sz="6400" dirty="0" err="1">
                <a:latin typeface="Anta" panose="020B0604020202020204" charset="0"/>
                <a:ea typeface="Anta"/>
                <a:cs typeface="Anta"/>
                <a:sym typeface="Anta"/>
              </a:rPr>
              <a:t>đề</a:t>
            </a:r>
            <a:r>
              <a:rPr lang="en-US" sz="6400" dirty="0">
                <a:latin typeface="Anta" panose="020B0604020202020204" charset="0"/>
                <a:ea typeface="Anta"/>
                <a:cs typeface="Anta"/>
                <a:sym typeface="Anta"/>
              </a:rPr>
              <a:t> </a:t>
            </a:r>
            <a:r>
              <a:rPr lang="en-US" sz="6400" dirty="0" err="1">
                <a:latin typeface="Anta" panose="020B0604020202020204" charset="0"/>
                <a:ea typeface="Anta"/>
                <a:cs typeface="Anta"/>
                <a:sym typeface="Anta"/>
              </a:rPr>
              <a:t>tài</a:t>
            </a:r>
            <a:endParaRPr sz="6400" dirty="0">
              <a:solidFill>
                <a:srgbClr val="000000"/>
              </a:solidFill>
              <a:latin typeface="Anta" panose="020B0604020202020204" charset="0"/>
              <a:ea typeface="Anta"/>
              <a:cs typeface="Anta"/>
              <a:sym typeface="Anta"/>
            </a:endParaRPr>
          </a:p>
        </p:txBody>
      </p:sp>
      <p:sp>
        <p:nvSpPr>
          <p:cNvPr id="181" name="Google Shape;181;p5"/>
          <p:cNvSpPr txBox="1"/>
          <p:nvPr/>
        </p:nvSpPr>
        <p:spPr>
          <a:xfrm>
            <a:off x="4876180" y="274641"/>
            <a:ext cx="2439641" cy="175369"/>
          </a:xfrm>
          <a:prstGeom prst="rect">
            <a:avLst/>
          </a:prstGeom>
          <a:noFill/>
          <a:ln>
            <a:noFill/>
          </a:ln>
        </p:spPr>
        <p:txBody>
          <a:bodyPr spcFirstLastPara="1" wrap="square" lIns="0" tIns="0" rIns="0" bIns="0" anchor="t" anchorCtr="0">
            <a:spAutoFit/>
          </a:bodyPr>
          <a:lstStyle/>
          <a:p>
            <a:pPr marL="0" marR="0" lvl="0" indent="0" algn="ctr" rtl="0">
              <a:lnSpc>
                <a:spcPct val="140056"/>
              </a:lnSpc>
              <a:spcBef>
                <a:spcPts val="0"/>
              </a:spcBef>
              <a:spcAft>
                <a:spcPts val="0"/>
              </a:spcAft>
              <a:buNone/>
            </a:pPr>
            <a:endParaRPr sz="1066">
              <a:solidFill>
                <a:srgbClr val="000000"/>
              </a:solidFill>
              <a:latin typeface="Arial"/>
              <a:ea typeface="Arial"/>
              <a:cs typeface="Arial"/>
              <a:sym typeface="Arial"/>
            </a:endParaRPr>
          </a:p>
        </p:txBody>
      </p:sp>
      <p:pic>
        <p:nvPicPr>
          <p:cNvPr id="182" name="Google Shape;182;p5"/>
          <p:cNvPicPr preferRelativeResize="0"/>
          <p:nvPr/>
        </p:nvPicPr>
        <p:blipFill rotWithShape="1">
          <a:blip r:embed="rId3">
            <a:alphaModFix/>
          </a:blip>
          <a:srcRect/>
          <a:stretch/>
        </p:blipFill>
        <p:spPr>
          <a:xfrm rot="4280418">
            <a:off x="-1124109" y="5378101"/>
            <a:ext cx="2596605" cy="2711859"/>
          </a:xfrm>
          <a:prstGeom prst="rect">
            <a:avLst/>
          </a:prstGeom>
          <a:noFill/>
          <a:ln>
            <a:noFill/>
          </a:ln>
        </p:spPr>
      </p:pic>
      <p:sp>
        <p:nvSpPr>
          <p:cNvPr id="183" name="Google Shape;183;p5"/>
          <p:cNvSpPr/>
          <p:nvPr/>
        </p:nvSpPr>
        <p:spPr>
          <a:xfrm>
            <a:off x="13767614" y="-1996032"/>
            <a:ext cx="363354" cy="364983"/>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4" name="Google Shape;184;p5"/>
          <p:cNvSpPr/>
          <p:nvPr/>
        </p:nvSpPr>
        <p:spPr>
          <a:xfrm>
            <a:off x="3174502" y="8221380"/>
            <a:ext cx="251131" cy="28088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6" name="Google Shape;186;p5"/>
          <p:cNvSpPr txBox="1"/>
          <p:nvPr/>
        </p:nvSpPr>
        <p:spPr>
          <a:xfrm>
            <a:off x="5713454" y="535156"/>
            <a:ext cx="6231323" cy="3074688"/>
          </a:xfrm>
          <a:prstGeom prst="rect">
            <a:avLst/>
          </a:prstGeom>
          <a:noFill/>
          <a:ln>
            <a:noFill/>
          </a:ln>
        </p:spPr>
        <p:txBody>
          <a:bodyPr spcFirstLastPara="1" wrap="square" lIns="0" tIns="0" rIns="0" bIns="0" anchor="t" anchorCtr="0">
            <a:spAutoFit/>
          </a:bodyPr>
          <a:lstStyle/>
          <a:p>
            <a:pPr marL="0" marR="0" lvl="0" indent="304815" algn="just" rtl="0">
              <a:lnSpc>
                <a:spcPct val="150000"/>
              </a:lnSpc>
              <a:spcBef>
                <a:spcPts val="0"/>
              </a:spcBef>
              <a:spcAft>
                <a:spcPts val="0"/>
              </a:spcAft>
              <a:buNone/>
            </a:pPr>
            <a:r>
              <a:rPr lang="en-US" sz="2400" b="1" dirty="0" err="1">
                <a:solidFill>
                  <a:schemeClr val="dk1"/>
                </a:solidFill>
                <a:latin typeface="Calibri"/>
                <a:cs typeface="Calibri"/>
                <a:sym typeface="Calibri"/>
              </a:rPr>
              <a:t>Mục</a:t>
            </a:r>
            <a:r>
              <a:rPr lang="en-US" sz="2400" b="1" dirty="0">
                <a:solidFill>
                  <a:schemeClr val="dk1"/>
                </a:solidFill>
                <a:latin typeface="Calibri"/>
                <a:cs typeface="Calibri"/>
                <a:sym typeface="Calibri"/>
              </a:rPr>
              <a:t> </a:t>
            </a:r>
            <a:r>
              <a:rPr lang="en-US" sz="2400" b="1" dirty="0" err="1">
                <a:solidFill>
                  <a:schemeClr val="dk1"/>
                </a:solidFill>
                <a:latin typeface="Calibri"/>
                <a:cs typeface="Calibri"/>
                <a:sym typeface="Calibri"/>
              </a:rPr>
              <a:t>tiêu</a:t>
            </a:r>
            <a:r>
              <a:rPr lang="en-US" sz="2400" b="1" dirty="0">
                <a:solidFill>
                  <a:schemeClr val="dk1"/>
                </a:solidFill>
                <a:latin typeface="Calibri"/>
                <a:cs typeface="Calibri"/>
                <a:sym typeface="Calibri"/>
              </a:rPr>
              <a:t> </a:t>
            </a:r>
            <a:r>
              <a:rPr lang="en-US" sz="2400" b="1" dirty="0" err="1">
                <a:solidFill>
                  <a:schemeClr val="dk1"/>
                </a:solidFill>
                <a:latin typeface="Calibri"/>
                <a:cs typeface="Calibri"/>
                <a:sym typeface="Calibri"/>
              </a:rPr>
              <a:t>đề</a:t>
            </a:r>
            <a:r>
              <a:rPr lang="en-US" sz="2400" b="1" dirty="0">
                <a:solidFill>
                  <a:schemeClr val="dk1"/>
                </a:solidFill>
                <a:latin typeface="Calibri"/>
                <a:cs typeface="Calibri"/>
                <a:sym typeface="Calibri"/>
              </a:rPr>
              <a:t> </a:t>
            </a:r>
            <a:r>
              <a:rPr lang="en-US" sz="2400" b="1" dirty="0" err="1">
                <a:solidFill>
                  <a:schemeClr val="dk1"/>
                </a:solidFill>
                <a:latin typeface="Calibri"/>
                <a:cs typeface="Calibri"/>
                <a:sym typeface="Calibri"/>
              </a:rPr>
              <a:t>tài</a:t>
            </a:r>
            <a:endParaRPr dirty="0"/>
          </a:p>
          <a:p>
            <a:pPr marL="342900" marR="0" lvl="0" indent="-342900" algn="just">
              <a:lnSpc>
                <a:spcPct val="130000"/>
              </a:lnSpc>
              <a:spcBef>
                <a:spcPts val="0"/>
              </a:spcBef>
              <a:spcAft>
                <a:spcPts val="0"/>
              </a:spcAft>
              <a:buFont typeface="Symbol" panose="05050102010706020507" pitchFamily="18" charset="2"/>
              <a:buChar char=""/>
            </a:pPr>
            <a:r>
              <a:rPr lang="en-US" sz="1800" dirty="0" err="1">
                <a:latin typeface="Times New Roman" panose="02020603050405020304" pitchFamily="18" charset="0"/>
                <a:ea typeface="Times New Roman" panose="02020603050405020304" pitchFamily="18" charset="0"/>
              </a:rPr>
              <a:t>Xây</a:t>
            </a:r>
            <a:r>
              <a:rPr lang="en-US" sz="1800" dirty="0">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dựng</a:t>
            </a:r>
            <a:r>
              <a:rPr lang="en-US" sz="1800" dirty="0">
                <a:latin typeface="Times New Roman" panose="02020603050405020304" pitchFamily="18" charset="0"/>
                <a:ea typeface="Times New Roman" panose="02020603050405020304" pitchFamily="18" charset="0"/>
              </a:rPr>
              <a:t> p</a:t>
            </a:r>
            <a:r>
              <a:rPr lang="vi-VN" sz="1800" dirty="0" err="1">
                <a:effectLst/>
                <a:latin typeface="Times New Roman" panose="02020603050405020304" pitchFamily="18" charset="0"/>
                <a:ea typeface="Times New Roman" panose="02020603050405020304" pitchFamily="18" charset="0"/>
              </a:rPr>
              <a:t>hần</a:t>
            </a:r>
            <a:r>
              <a:rPr lang="vi-VN" sz="1800" dirty="0">
                <a:effectLst/>
                <a:latin typeface="Times New Roman" panose="02020603050405020304" pitchFamily="18" charset="0"/>
                <a:ea typeface="Times New Roman" panose="02020603050405020304" pitchFamily="18" charset="0"/>
              </a:rPr>
              <a:t> mềm giúp cho người quản lý biết được các thông tin đồng phục một cách dễ dàng. Biết rõ số lượng còn và số lượng mà trường đã bán. </a:t>
            </a:r>
            <a:endParaRPr lang="en-US" sz="1800" dirty="0">
              <a:effectLst/>
              <a:latin typeface="Times New Roman" panose="02020603050405020304" pitchFamily="18" charset="0"/>
              <a:ea typeface="Times New Roman" panose="02020603050405020304" pitchFamily="18" charset="0"/>
            </a:endParaRPr>
          </a:p>
          <a:p>
            <a:pPr marR="0" lvl="0" algn="just">
              <a:lnSpc>
                <a:spcPct val="130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342900" marR="0" lvl="0" indent="-342900" algn="just">
              <a:lnSpc>
                <a:spcPct val="13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P</a:t>
            </a:r>
            <a:r>
              <a:rPr lang="vi-VN" sz="1800" dirty="0" err="1">
                <a:effectLst/>
                <a:latin typeface="Times New Roman" panose="02020603050405020304" pitchFamily="18" charset="0"/>
                <a:ea typeface="Times New Roman" panose="02020603050405020304" pitchFamily="18" charset="0"/>
              </a:rPr>
              <a:t>hần</a:t>
            </a:r>
            <a:r>
              <a:rPr lang="vi-VN" sz="1800" dirty="0">
                <a:effectLst/>
                <a:latin typeface="Times New Roman" panose="02020603050405020304" pitchFamily="18" charset="0"/>
                <a:ea typeface="Times New Roman" panose="02020603050405020304" pitchFamily="18" charset="0"/>
              </a:rPr>
              <a:t> mềm quản lý đồng phục có đầy đủ chức năng cần thiết cho người quản lý để dễ dàng sử dụng, có giao diện thân thiện và tiết kiệm thời gian.</a:t>
            </a:r>
            <a:endParaRPr lang="en-US" sz="1800" dirty="0">
              <a:effectLst/>
              <a:latin typeface="Arial" panose="020B0604020202020204" pitchFamily="34" charset="0"/>
              <a:ea typeface="Arial" panose="020B0604020202020204" pitchFamily="34" charset="0"/>
            </a:endParaRPr>
          </a:p>
        </p:txBody>
      </p:sp>
      <p:sp>
        <p:nvSpPr>
          <p:cNvPr id="187" name="Google Shape;187;p5"/>
          <p:cNvSpPr/>
          <p:nvPr/>
        </p:nvSpPr>
        <p:spPr>
          <a:xfrm>
            <a:off x="5557416" y="7709772"/>
            <a:ext cx="6611016" cy="8217800"/>
          </a:xfrm>
          <a:prstGeom prst="rect">
            <a:avLst/>
          </a:prstGeom>
          <a:solidFill>
            <a:srgbClr val="A8D08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273526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7" y="2622800"/>
            <a:ext cx="3249590"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a:solidFill>
                  <a:schemeClr val="dk1"/>
                </a:solidFill>
                <a:latin typeface="Calibri"/>
                <a:ea typeface="Calibri"/>
                <a:cs typeface="Calibri"/>
                <a:sym typeface="Calibri"/>
              </a:rPr>
              <a:t>Biểu đồ use case tổng quan</a:t>
            </a:r>
            <a:endParaRPr sz="320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8" name="Google Shape;198;p6"/>
          <p:cNvSpPr/>
          <p:nvPr/>
        </p:nvSpPr>
        <p:spPr>
          <a:xfrm>
            <a:off x="4662425" y="2039431"/>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89064B07-D3DB-E847-C84E-8BD9E752D361}"/>
              </a:ext>
            </a:extLst>
          </p:cNvPr>
          <p:cNvPicPr>
            <a:picLocks noChangeAspect="1"/>
          </p:cNvPicPr>
          <p:nvPr/>
        </p:nvPicPr>
        <p:blipFill>
          <a:blip r:embed="rId3"/>
          <a:stretch>
            <a:fillRect/>
          </a:stretch>
        </p:blipFill>
        <p:spPr>
          <a:xfrm>
            <a:off x="4431519" y="1248342"/>
            <a:ext cx="3990975" cy="5193030"/>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7" y="2622800"/>
            <a:ext cx="3249590"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dk1"/>
                </a:solidFill>
                <a:latin typeface="Calibri"/>
                <a:ea typeface="Calibri"/>
                <a:cs typeface="Calibri"/>
                <a:sym typeface="Calibri"/>
              </a:rPr>
              <a:t>Biểu</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đồ</a:t>
            </a:r>
            <a:r>
              <a:rPr lang="en-US" sz="3200" dirty="0">
                <a:solidFill>
                  <a:schemeClr val="dk1"/>
                </a:solidFill>
                <a:latin typeface="Calibri"/>
                <a:ea typeface="Calibri"/>
                <a:cs typeface="Calibri"/>
                <a:sym typeface="Calibri"/>
              </a:rPr>
              <a:t> use case </a:t>
            </a:r>
            <a:r>
              <a:rPr lang="en-US" sz="3200" dirty="0" err="1">
                <a:solidFill>
                  <a:schemeClr val="dk1"/>
                </a:solidFill>
                <a:latin typeface="Calibri"/>
                <a:ea typeface="Calibri"/>
                <a:cs typeface="Calibri"/>
                <a:sym typeface="Calibri"/>
              </a:rPr>
              <a:t>phân</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rã</a:t>
            </a:r>
            <a:endParaRPr sz="3200" dirty="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8" name="Google Shape;198;p6"/>
          <p:cNvSpPr/>
          <p:nvPr/>
        </p:nvSpPr>
        <p:spPr>
          <a:xfrm>
            <a:off x="4662425" y="2039431"/>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C2999A7-E25E-7440-5D17-9991E5CCB3BA}"/>
              </a:ext>
            </a:extLst>
          </p:cNvPr>
          <p:cNvPicPr>
            <a:picLocks noChangeAspect="1"/>
          </p:cNvPicPr>
          <p:nvPr/>
        </p:nvPicPr>
        <p:blipFill>
          <a:blip r:embed="rId3"/>
          <a:stretch>
            <a:fillRect/>
          </a:stretch>
        </p:blipFill>
        <p:spPr>
          <a:xfrm>
            <a:off x="3416788" y="1625514"/>
            <a:ext cx="7801704" cy="4438686"/>
          </a:xfrm>
          <a:prstGeom prst="rect">
            <a:avLst/>
          </a:prstGeom>
        </p:spPr>
      </p:pic>
    </p:spTree>
    <p:extLst>
      <p:ext uri="{BB962C8B-B14F-4D97-AF65-F5344CB8AC3E}">
        <p14:creationId xmlns:p14="http://schemas.microsoft.com/office/powerpoint/2010/main" val="45163412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p:nvPr/>
        </p:nvSpPr>
        <p:spPr>
          <a:xfrm>
            <a:off x="149317" y="2622800"/>
            <a:ext cx="3249590" cy="24441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err="1">
                <a:solidFill>
                  <a:schemeClr val="dk1"/>
                </a:solidFill>
                <a:latin typeface="Calibri"/>
                <a:ea typeface="Calibri"/>
                <a:cs typeface="Calibri"/>
                <a:sym typeface="Calibri"/>
              </a:rPr>
              <a:t>Sơ</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đồ</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lớp</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cơ</a:t>
            </a:r>
            <a:r>
              <a:rPr lang="en-US" sz="3200" dirty="0">
                <a:solidFill>
                  <a:schemeClr val="dk1"/>
                </a:solidFill>
                <a:latin typeface="Calibri"/>
                <a:ea typeface="Calibri"/>
                <a:cs typeface="Calibri"/>
                <a:sym typeface="Calibri"/>
              </a:rPr>
              <a:t> </a:t>
            </a:r>
            <a:r>
              <a:rPr lang="en-US" sz="3200" dirty="0" err="1">
                <a:solidFill>
                  <a:schemeClr val="dk1"/>
                </a:solidFill>
                <a:latin typeface="Calibri"/>
                <a:ea typeface="Calibri"/>
                <a:cs typeface="Calibri"/>
                <a:sym typeface="Calibri"/>
              </a:rPr>
              <a:t>sở</a:t>
            </a:r>
            <a:endParaRPr sz="3200" dirty="0">
              <a:solidFill>
                <a:schemeClr val="dk1"/>
              </a:solidFill>
              <a:latin typeface="Arial"/>
              <a:ea typeface="Arial"/>
              <a:cs typeface="Arial"/>
              <a:sym typeface="Arial"/>
            </a:endParaRPr>
          </a:p>
        </p:txBody>
      </p:sp>
      <p:sp>
        <p:nvSpPr>
          <p:cNvPr id="195" name="Google Shape;195;p6"/>
          <p:cNvSpPr txBox="1"/>
          <p:nvPr/>
        </p:nvSpPr>
        <p:spPr>
          <a:xfrm>
            <a:off x="110124" y="122598"/>
            <a:ext cx="11789445" cy="1146789"/>
          </a:xfrm>
          <a:prstGeom prst="rect">
            <a:avLst/>
          </a:prstGeom>
          <a:noFill/>
          <a:ln>
            <a:noFill/>
          </a:ln>
        </p:spPr>
        <p:txBody>
          <a:bodyPr spcFirstLastPara="1" wrap="square" lIns="0" tIns="0" rIns="0" bIns="0" anchor="t" anchorCtr="0">
            <a:spAutoFit/>
          </a:bodyPr>
          <a:lstStyle/>
          <a:p>
            <a:pPr marL="0" marR="0" lvl="0" indent="0" algn="ctr" rtl="0">
              <a:lnSpc>
                <a:spcPct val="138277"/>
              </a:lnSpc>
              <a:spcBef>
                <a:spcPts val="0"/>
              </a:spcBef>
              <a:spcAft>
                <a:spcPts val="0"/>
              </a:spcAft>
              <a:buNone/>
            </a:pPr>
            <a:r>
              <a:rPr lang="en-US" sz="5400" b="1" dirty="0">
                <a:solidFill>
                  <a:srgbClr val="000000"/>
                </a:solidFill>
                <a:latin typeface="Anta"/>
                <a:ea typeface="Anta"/>
                <a:cs typeface="Anta"/>
                <a:sym typeface="Anta"/>
              </a:rPr>
              <a:t>II. </a:t>
            </a:r>
            <a:r>
              <a:rPr lang="en-US" sz="5400" b="1" dirty="0" err="1">
                <a:solidFill>
                  <a:srgbClr val="000000"/>
                </a:solidFill>
                <a:latin typeface="Anta"/>
                <a:ea typeface="Anta"/>
                <a:cs typeface="Anta"/>
                <a:sym typeface="Anta"/>
              </a:rPr>
              <a:t>Phân</a:t>
            </a:r>
            <a:r>
              <a:rPr lang="en-US" sz="5400" b="1" dirty="0">
                <a:solidFill>
                  <a:srgbClr val="000000"/>
                </a:solidFill>
                <a:latin typeface="Anta"/>
                <a:ea typeface="Anta"/>
                <a:cs typeface="Anta"/>
                <a:sym typeface="Anta"/>
              </a:rPr>
              <a:t> </a:t>
            </a:r>
            <a:r>
              <a:rPr lang="en-US" sz="5400" b="1" dirty="0" err="1">
                <a:solidFill>
                  <a:srgbClr val="000000"/>
                </a:solidFill>
                <a:latin typeface="Anta"/>
                <a:ea typeface="Anta"/>
                <a:cs typeface="Anta"/>
                <a:sym typeface="Anta"/>
              </a:rPr>
              <a:t>tíc</a:t>
            </a:r>
            <a:r>
              <a:rPr lang="en-US" sz="5400" b="1" dirty="0" err="1">
                <a:latin typeface="Anta"/>
                <a:ea typeface="Anta"/>
                <a:cs typeface="Anta"/>
                <a:sym typeface="Anta"/>
              </a:rPr>
              <a:t>h</a:t>
            </a:r>
            <a:r>
              <a:rPr lang="en-US" sz="5400" b="1" dirty="0">
                <a:latin typeface="Anta"/>
                <a:ea typeface="Anta"/>
                <a:cs typeface="Anta"/>
                <a:sym typeface="Anta"/>
              </a:rPr>
              <a:t> </a:t>
            </a:r>
            <a:r>
              <a:rPr lang="en-US" sz="5400" b="1" dirty="0" err="1">
                <a:latin typeface="Anta"/>
                <a:ea typeface="Anta"/>
                <a:cs typeface="Anta"/>
                <a:sym typeface="Anta"/>
              </a:rPr>
              <a:t>thiết</a:t>
            </a:r>
            <a:r>
              <a:rPr lang="en-US" sz="5400" b="1" dirty="0">
                <a:latin typeface="Anta"/>
                <a:ea typeface="Anta"/>
                <a:cs typeface="Anta"/>
                <a:sym typeface="Anta"/>
              </a:rPr>
              <a:t> </a:t>
            </a:r>
            <a:r>
              <a:rPr lang="en-US" sz="5400" b="1" dirty="0" err="1">
                <a:latin typeface="Anta"/>
                <a:ea typeface="Anta"/>
                <a:cs typeface="Anta"/>
                <a:sym typeface="Anta"/>
              </a:rPr>
              <a:t>kế</a:t>
            </a:r>
            <a:endParaRPr sz="5400" b="1" dirty="0">
              <a:solidFill>
                <a:srgbClr val="000000"/>
              </a:solidFill>
              <a:latin typeface="Anta"/>
              <a:ea typeface="Anta"/>
              <a:cs typeface="Anta"/>
              <a:sym typeface="Anta"/>
            </a:endParaRPr>
          </a:p>
        </p:txBody>
      </p:sp>
      <p:sp>
        <p:nvSpPr>
          <p:cNvPr id="196" name="Google Shape;196;p6"/>
          <p:cNvSpPr/>
          <p:nvPr/>
        </p:nvSpPr>
        <p:spPr>
          <a:xfrm>
            <a:off x="-521017" y="9107075"/>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9" name="Google Shape;199;p6"/>
          <p:cNvSpPr/>
          <p:nvPr/>
        </p:nvSpPr>
        <p:spPr>
          <a:xfrm>
            <a:off x="8422494" y="2007536"/>
            <a:ext cx="2867149" cy="288000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6"/>
          <p:cNvSpPr/>
          <p:nvPr/>
        </p:nvSpPr>
        <p:spPr>
          <a:xfrm>
            <a:off x="3766305" y="7459079"/>
            <a:ext cx="476130" cy="47826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1" name="Google Shape;201;p6"/>
          <p:cNvSpPr/>
          <p:nvPr/>
        </p:nvSpPr>
        <p:spPr>
          <a:xfrm>
            <a:off x="-10966" y="7353486"/>
            <a:ext cx="973474" cy="977837"/>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2" name="Google Shape;202;p6"/>
          <p:cNvSpPr/>
          <p:nvPr/>
        </p:nvSpPr>
        <p:spPr>
          <a:xfrm>
            <a:off x="11551812" y="7399416"/>
            <a:ext cx="936536" cy="94073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3" name="Google Shape;203;p6"/>
          <p:cNvSpPr/>
          <p:nvPr/>
        </p:nvSpPr>
        <p:spPr>
          <a:xfrm>
            <a:off x="7981768" y="7698211"/>
            <a:ext cx="341613" cy="343144"/>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ACE3C1D9-E048-FECF-5818-A7E5565A88ED}"/>
              </a:ext>
            </a:extLst>
          </p:cNvPr>
          <p:cNvPicPr>
            <a:picLocks noChangeAspect="1"/>
          </p:cNvPicPr>
          <p:nvPr/>
        </p:nvPicPr>
        <p:blipFill>
          <a:blip r:embed="rId3"/>
          <a:stretch>
            <a:fillRect/>
          </a:stretch>
        </p:blipFill>
        <p:spPr>
          <a:xfrm>
            <a:off x="3923323" y="1277869"/>
            <a:ext cx="5425440" cy="5133975"/>
          </a:xfrm>
          <a:prstGeom prst="rect">
            <a:avLst/>
          </a:prstGeom>
        </p:spPr>
      </p:pic>
    </p:spTree>
    <p:extLst>
      <p:ext uri="{BB962C8B-B14F-4D97-AF65-F5344CB8AC3E}">
        <p14:creationId xmlns:p14="http://schemas.microsoft.com/office/powerpoint/2010/main" val="1265706194"/>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614</Words>
  <Application>Microsoft Office PowerPoint</Application>
  <PresentationFormat>Widescreen</PresentationFormat>
  <Paragraphs>107</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Commissioner</vt:lpstr>
      <vt:lpstr>Milonga</vt:lpstr>
      <vt:lpstr>Symbol</vt:lpstr>
      <vt:lpstr>Arial</vt:lpstr>
      <vt:lpstr>Calibri</vt:lpstr>
      <vt:lpstr>Commissioner ExtraBold</vt:lpstr>
      <vt:lpstr>Times New Roman</vt:lpstr>
      <vt:lpstr>Anta</vt:lpstr>
      <vt:lpstr>Source Code Pro Black</vt:lpstr>
      <vt:lpstr>Calibri Light</vt:lpstr>
      <vt:lpstr>Office Theme</vt:lpstr>
      <vt:lpstr>PowerPoint Presentation</vt:lpstr>
      <vt:lpstr>Thành viên nhóm 6</vt:lpstr>
      <vt:lpstr>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Quang</dc:creator>
  <cp:lastModifiedBy>Pham Hoa</cp:lastModifiedBy>
  <cp:revision>47</cp:revision>
  <dcterms:created xsi:type="dcterms:W3CDTF">2022-10-27T09:02:57Z</dcterms:created>
  <dcterms:modified xsi:type="dcterms:W3CDTF">2024-06-26T16:44:09Z</dcterms:modified>
</cp:coreProperties>
</file>